
<file path=[Content_Types].xml><?xml version="1.0" encoding="utf-8"?>
<Types xmlns="http://schemas.openxmlformats.org/package/2006/content-types">
  <Default Extension="png" ContentType="image/png"/>
  <Default Extension="mp3" ContentType="audio/unknown"/>
  <Default Extension="jpeg" ContentType="image/jpeg"/>
  <Default Extension="rels" ContentType="application/vnd.openxmlformats-package.relationships+xml"/>
  <Default Extension="xml" ContentType="application/xml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slideLayouts/slideLayout23.xml" ContentType="application/vnd.openxmlformats-officedocument.presentationml.slideLayout+xml"/>
  <Override PartName="/ppt/theme/theme3.xml" ContentType="application/vnd.openxmlformats-officedocument.theme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theme/theme4.xml" ContentType="application/vnd.openxmlformats-officedocument.theme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theme/theme5.xml" ContentType="application/vnd.openxmlformats-officedocument.theme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theme/theme6.xml" ContentType="application/vnd.openxmlformats-officedocument.theme+xml"/>
  <Override PartName="/ppt/slideLayouts/slideLayout49.xml" ContentType="application/vnd.openxmlformats-officedocument.presentationml.slideLayout+xml"/>
  <Override PartName="/ppt/theme/theme7.xml" ContentType="application/vnd.openxmlformats-officedocument.theme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theme/theme8.xml" ContentType="application/vnd.openxmlformats-officedocument.theme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theme/theme9.xml" ContentType="application/vnd.openxmlformats-officedocument.theme+xml"/>
  <Override PartName="/ppt/theme/theme10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  <p:sldMasterId id="2147483672" r:id="rId3"/>
    <p:sldMasterId id="2147483674" r:id="rId4"/>
    <p:sldMasterId id="2147483687" r:id="rId5"/>
    <p:sldMasterId id="2147483689" r:id="rId6"/>
    <p:sldMasterId id="2147483701" r:id="rId7"/>
    <p:sldMasterId id="2147483704" r:id="rId8"/>
    <p:sldMasterId id="2147483714" r:id="rId9"/>
  </p:sldMasterIdLst>
  <p:notesMasterIdLst>
    <p:notesMasterId r:id="rId42"/>
  </p:notesMasterIdLst>
  <p:sldIdLst>
    <p:sldId id="286" r:id="rId10"/>
    <p:sldId id="316" r:id="rId11"/>
    <p:sldId id="263" r:id="rId12"/>
    <p:sldId id="265" r:id="rId13"/>
    <p:sldId id="266" r:id="rId14"/>
    <p:sldId id="268" r:id="rId15"/>
    <p:sldId id="269" r:id="rId16"/>
    <p:sldId id="287" r:id="rId17"/>
    <p:sldId id="288" r:id="rId18"/>
    <p:sldId id="273" r:id="rId19"/>
    <p:sldId id="277" r:id="rId20"/>
    <p:sldId id="278" r:id="rId21"/>
    <p:sldId id="290" r:id="rId22"/>
    <p:sldId id="280" r:id="rId23"/>
    <p:sldId id="317" r:id="rId24"/>
    <p:sldId id="289" r:id="rId25"/>
    <p:sldId id="291" r:id="rId26"/>
    <p:sldId id="311" r:id="rId27"/>
    <p:sldId id="312" r:id="rId28"/>
    <p:sldId id="294" r:id="rId29"/>
    <p:sldId id="314" r:id="rId30"/>
    <p:sldId id="313" r:id="rId31"/>
    <p:sldId id="315" r:id="rId32"/>
    <p:sldId id="299" r:id="rId33"/>
    <p:sldId id="300" r:id="rId34"/>
    <p:sldId id="301" r:id="rId35"/>
    <p:sldId id="302" r:id="rId36"/>
    <p:sldId id="303" r:id="rId37"/>
    <p:sldId id="304" r:id="rId38"/>
    <p:sldId id="305" r:id="rId39"/>
    <p:sldId id="307" r:id="rId40"/>
    <p:sldId id="306" r:id="rId4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 xmlns="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xmlns="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000" autoAdjust="0"/>
    <p:restoredTop sz="94680" autoAdjust="0"/>
  </p:normalViewPr>
  <p:slideViewPr>
    <p:cSldViewPr snapToGrid="0">
      <p:cViewPr>
        <p:scale>
          <a:sx n="91" d="100"/>
          <a:sy n="91" d="100"/>
        </p:scale>
        <p:origin x="192" y="3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Master" Target="slideMasters/slideMaster8.xml"/><Relationship Id="rId13" Type="http://schemas.openxmlformats.org/officeDocument/2006/relationships/slide" Target="slides/slide4.xml"/><Relationship Id="rId18" Type="http://schemas.openxmlformats.org/officeDocument/2006/relationships/slide" Target="slides/slide9.xml"/><Relationship Id="rId26" Type="http://schemas.openxmlformats.org/officeDocument/2006/relationships/slide" Target="slides/slide17.xml"/><Relationship Id="rId39" Type="http://schemas.openxmlformats.org/officeDocument/2006/relationships/slide" Target="slides/slide30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2.xml"/><Relationship Id="rId34" Type="http://schemas.openxmlformats.org/officeDocument/2006/relationships/slide" Target="slides/slide25.xml"/><Relationship Id="rId42" Type="http://schemas.openxmlformats.org/officeDocument/2006/relationships/notesMaster" Target="notesMasters/notesMaster1.xml"/><Relationship Id="rId7" Type="http://schemas.openxmlformats.org/officeDocument/2006/relationships/slideMaster" Target="slideMasters/slideMaster7.xml"/><Relationship Id="rId12" Type="http://schemas.openxmlformats.org/officeDocument/2006/relationships/slide" Target="slides/slide3.xml"/><Relationship Id="rId17" Type="http://schemas.openxmlformats.org/officeDocument/2006/relationships/slide" Target="slides/slide8.xml"/><Relationship Id="rId25" Type="http://schemas.openxmlformats.org/officeDocument/2006/relationships/slide" Target="slides/slide16.xml"/><Relationship Id="rId33" Type="http://schemas.openxmlformats.org/officeDocument/2006/relationships/slide" Target="slides/slide24.xml"/><Relationship Id="rId38" Type="http://schemas.openxmlformats.org/officeDocument/2006/relationships/slide" Target="slides/slide29.xml"/><Relationship Id="rId46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7.xml"/><Relationship Id="rId20" Type="http://schemas.openxmlformats.org/officeDocument/2006/relationships/slide" Target="slides/slide11.xml"/><Relationship Id="rId29" Type="http://schemas.openxmlformats.org/officeDocument/2006/relationships/slide" Target="slides/slide20.xml"/><Relationship Id="rId41" Type="http://schemas.openxmlformats.org/officeDocument/2006/relationships/slide" Target="slides/slide32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2.xml"/><Relationship Id="rId24" Type="http://schemas.openxmlformats.org/officeDocument/2006/relationships/slide" Target="slides/slide15.xml"/><Relationship Id="rId32" Type="http://schemas.openxmlformats.org/officeDocument/2006/relationships/slide" Target="slides/slide23.xml"/><Relationship Id="rId37" Type="http://schemas.openxmlformats.org/officeDocument/2006/relationships/slide" Target="slides/slide28.xml"/><Relationship Id="rId40" Type="http://schemas.openxmlformats.org/officeDocument/2006/relationships/slide" Target="slides/slide31.xml"/><Relationship Id="rId45" Type="http://schemas.openxmlformats.org/officeDocument/2006/relationships/theme" Target="theme/theme1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6.xml"/><Relationship Id="rId23" Type="http://schemas.openxmlformats.org/officeDocument/2006/relationships/slide" Target="slides/slide14.xml"/><Relationship Id="rId28" Type="http://schemas.openxmlformats.org/officeDocument/2006/relationships/slide" Target="slides/slide19.xml"/><Relationship Id="rId36" Type="http://schemas.openxmlformats.org/officeDocument/2006/relationships/slide" Target="slides/slide27.xml"/><Relationship Id="rId10" Type="http://schemas.openxmlformats.org/officeDocument/2006/relationships/slide" Target="slides/slide1.xml"/><Relationship Id="rId19" Type="http://schemas.openxmlformats.org/officeDocument/2006/relationships/slide" Target="slides/slide10.xml"/><Relationship Id="rId31" Type="http://schemas.openxmlformats.org/officeDocument/2006/relationships/slide" Target="slides/slide22.xml"/><Relationship Id="rId44" Type="http://schemas.openxmlformats.org/officeDocument/2006/relationships/viewProps" Target="viewProps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4" Type="http://schemas.openxmlformats.org/officeDocument/2006/relationships/slide" Target="slides/slide5.xml"/><Relationship Id="rId22" Type="http://schemas.openxmlformats.org/officeDocument/2006/relationships/slide" Target="slides/slide13.xml"/><Relationship Id="rId27" Type="http://schemas.openxmlformats.org/officeDocument/2006/relationships/slide" Target="slides/slide18.xml"/><Relationship Id="rId30" Type="http://schemas.openxmlformats.org/officeDocument/2006/relationships/slide" Target="slides/slide21.xml"/><Relationship Id="rId35" Type="http://schemas.openxmlformats.org/officeDocument/2006/relationships/slide" Target="slides/slide26.xml"/><Relationship Id="rId43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0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8E330E9-D8DE-440F-854B-DE75D753999D}" type="datetimeFigureOut">
              <a:rPr lang="en-US" smtClean="0"/>
              <a:t>5/4/2020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A871267-5BCE-46AC-B2A9-A6776718221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6415394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5025CEC-2ABC-4E79-BB53-CF7F3C7D9C4B}" type="slidenum">
              <a:rPr lang="zh-CN" altLang="en-US" smtClean="0">
                <a:solidFill>
                  <a:prstClr val="black"/>
                </a:solidFill>
                <a:ea typeface="宋体"/>
              </a:rPr>
              <a:pPr/>
              <a:t>1</a:t>
            </a:fld>
            <a:endParaRPr lang="zh-CN" altLang="en-US">
              <a:solidFill>
                <a:prstClr val="black"/>
              </a:solidFill>
              <a:ea typeface="宋体"/>
            </a:endParaRPr>
          </a:p>
        </p:txBody>
      </p:sp>
    </p:spTree>
    <p:extLst>
      <p:ext uri="{BB962C8B-B14F-4D97-AF65-F5344CB8AC3E}">
        <p14:creationId xmlns:p14="http://schemas.microsoft.com/office/powerpoint/2010/main" val="428686030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本</a:t>
            </a:r>
            <a:r>
              <a:rPr lang="en-US" altLang="zh-CN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PPT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模板部分元素使用了幻灯片母版制作。如果需要修改，点击</a:t>
            </a:r>
            <a:r>
              <a:rPr lang="en-US" altLang="zh-CN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-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视图</a:t>
            </a:r>
            <a:r>
              <a:rPr lang="en-US" altLang="zh-CN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-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幻灯片母版</a:t>
            </a:r>
            <a:r>
              <a:rPr lang="en-US" altLang="zh-CN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-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修改；完成后关闭编辑母版即可。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34C0232-94FA-4EBE-BB9B-79FBE486032D}" type="slidenum">
              <a:rPr lang="zh-CN" altLang="en-US" smtClean="0">
                <a:solidFill>
                  <a:prstClr val="black"/>
                </a:solidFill>
                <a:ea typeface="宋体"/>
              </a:rPr>
              <a:pPr/>
              <a:t>2</a:t>
            </a:fld>
            <a:endParaRPr lang="zh-CN" altLang="en-US">
              <a:solidFill>
                <a:prstClr val="black"/>
              </a:solidFill>
              <a:ea typeface="宋体"/>
            </a:endParaRPr>
          </a:p>
        </p:txBody>
      </p:sp>
    </p:spTree>
    <p:extLst>
      <p:ext uri="{BB962C8B-B14F-4D97-AF65-F5344CB8AC3E}">
        <p14:creationId xmlns:p14="http://schemas.microsoft.com/office/powerpoint/2010/main" val="313224365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3315" name="Notes Placeholder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vi-VN" altLang="en-US" smtClean="0"/>
          </a:p>
        </p:txBody>
      </p:sp>
      <p:sp>
        <p:nvSpPr>
          <p:cNvPr id="13316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fld id="{7A357AE6-CA3E-4C5C-82BA-1663D0297105}" type="slidenum">
              <a:rPr lang="en-US" altLang="en-US" sz="1200">
                <a:latin typeface="Arial" panose="020B0604020202020204" pitchFamily="34" charset="0"/>
              </a:rPr>
              <a:pPr/>
              <a:t>11</a:t>
            </a:fld>
            <a:endParaRPr lang="en-US" altLang="en-US" sz="120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6754041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4339" name="Notes Placeholder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 altLang="en-US" smtClean="0"/>
          </a:p>
        </p:txBody>
      </p:sp>
      <p:sp>
        <p:nvSpPr>
          <p:cNvPr id="14340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fld id="{86C89A89-A46A-4BC1-B885-B7CF9003B17E}" type="slidenum">
              <a:rPr lang="en-US" altLang="en-US" sz="1200">
                <a:solidFill>
                  <a:prstClr val="black"/>
                </a:solidFill>
              </a:rPr>
              <a:pPr/>
              <a:t>15</a:t>
            </a:fld>
            <a:endParaRPr lang="en-US" altLang="en-US" sz="12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768105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0C48100-5847-45B3-8795-B54144CC4FE1}" type="slidenum">
              <a:rPr lang="zh-CN" altLang="en-US" smtClean="0">
                <a:solidFill>
                  <a:prstClr val="black"/>
                </a:solidFill>
                <a:ea typeface="宋体"/>
              </a:rPr>
              <a:pPr/>
              <a:t>32</a:t>
            </a:fld>
            <a:endParaRPr lang="zh-CN" altLang="en-US">
              <a:solidFill>
                <a:prstClr val="black"/>
              </a:solidFill>
              <a:ea typeface="宋体"/>
            </a:endParaRPr>
          </a:p>
        </p:txBody>
      </p:sp>
    </p:spTree>
    <p:extLst>
      <p:ext uri="{BB962C8B-B14F-4D97-AF65-F5344CB8AC3E}">
        <p14:creationId xmlns:p14="http://schemas.microsoft.com/office/powerpoint/2010/main" val="311415609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7.png"/></Relationships>
</file>

<file path=ppt/slideLayouts/_rels/slideLayout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8.xml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12.png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15.png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2EF11D-CB9D-48DD-B33E-231EAE8975E2}" type="datetimeFigureOut">
              <a:rPr lang="en-US" smtClean="0"/>
              <a:t>5/4/2020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41A6A5-6C50-4292-AE42-32D98A43B80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3089648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2EF11D-CB9D-48DD-B33E-231EAE8975E2}" type="datetimeFigureOut">
              <a:rPr lang="en-US" smtClean="0"/>
              <a:t>5/4/2020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41A6A5-6C50-4292-AE42-32D98A43B80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7672999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2EF11D-CB9D-48DD-B33E-231EAE8975E2}" type="datetimeFigureOut">
              <a:rPr lang="en-US" smtClean="0"/>
              <a:t>5/4/2020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41A6A5-6C50-4292-AE42-32D98A43B80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0016020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838200" y="1122680"/>
            <a:ext cx="105156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838200" y="3602355"/>
            <a:ext cx="10515600" cy="1655445"/>
          </a:xfrm>
        </p:spPr>
        <p:txBody>
          <a:bodyPr/>
          <a:lstStyle>
            <a:lvl1pPr marL="0" indent="0" algn="ctr">
              <a:buNone/>
              <a:defRPr sz="2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82F288E0-7875-42C4-84C8-98DBBD3BF4D2}" type="datetimeFigureOut">
              <a:rPr lang="zh-CN" altLang="en-US" smtClean="0">
                <a:solidFill>
                  <a:prstClr val="black"/>
                </a:solidFill>
              </a:rPr>
              <a:pPr/>
              <a:t>2020/5/4</a:t>
            </a:fld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/>
          <a:p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solidFill>
                  <a:prstClr val="black"/>
                </a:solidFill>
              </a:rPr>
              <a:pPr/>
              <a:t>‹#›</a:t>
            </a:fld>
            <a:endParaRPr lang="zh-CN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88302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4000">
        <p:random/>
      </p:transition>
    </mc:Choice>
    <mc:Fallback xmlns="">
      <p:transition spd="slow" advClick="0" advTm="4000">
        <p:random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197485"/>
            <a:ext cx="10515600" cy="1325563"/>
          </a:xfrm>
        </p:spPr>
        <p:txBody>
          <a:bodyPr anchor="b" anchorCtr="0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838200" y="1702435"/>
            <a:ext cx="10515600" cy="4474845"/>
          </a:xfrm>
        </p:spPr>
        <p:txBody>
          <a:bodyPr/>
          <a:lstStyle>
            <a:lvl2pPr>
              <a:defRPr/>
            </a:lvl2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82F288E0-7875-42C4-84C8-98DBBD3BF4D2}" type="datetimeFigureOut">
              <a:rPr lang="zh-CN" altLang="en-US" smtClean="0">
                <a:solidFill>
                  <a:prstClr val="black"/>
                </a:solidFill>
              </a:rPr>
              <a:pPr/>
              <a:t>2020/5/4</a:t>
            </a:fld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/>
          <a:p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solidFill>
                  <a:prstClr val="black"/>
                </a:solidFill>
              </a:rPr>
              <a:pPr/>
              <a:t>‹#›</a:t>
            </a:fld>
            <a:endParaRPr lang="zh-CN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13877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4000">
        <p:random/>
      </p:transition>
    </mc:Choice>
    <mc:Fallback xmlns="">
      <p:transition spd="slow" advClick="0" advTm="4000">
        <p:random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2959100"/>
            <a:ext cx="10515600" cy="2781300"/>
          </a:xfrm>
        </p:spPr>
        <p:txBody>
          <a:bodyPr anchor="t" anchorCtr="0"/>
          <a:lstStyle>
            <a:lvl1pPr>
              <a:defRPr sz="48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722120"/>
            <a:ext cx="10515600" cy="1102995"/>
          </a:xfrm>
        </p:spPr>
        <p:txBody>
          <a:bodyPr lIns="144145" anchor="b" anchorCtr="0"/>
          <a:lstStyle>
            <a:lvl1pPr marL="0" indent="0">
              <a:buNone/>
              <a:defRPr sz="2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82F288E0-7875-42C4-84C8-98DBBD3BF4D2}" type="datetimeFigureOut">
              <a:rPr lang="zh-CN" altLang="en-US" smtClean="0">
                <a:solidFill>
                  <a:prstClr val="black"/>
                </a:solidFill>
              </a:rPr>
              <a:pPr/>
              <a:t>2020/5/4</a:t>
            </a:fld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/>
          <a:p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solidFill>
                  <a:prstClr val="black"/>
                </a:solidFill>
              </a:rPr>
              <a:pPr/>
              <a:t>‹#›</a:t>
            </a:fld>
            <a:endParaRPr lang="zh-CN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1295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4000">
        <p:random/>
      </p:transition>
    </mc:Choice>
    <mc:Fallback xmlns="">
      <p:transition spd="slow" advClick="0" advTm="4000">
        <p:random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</p:spPr>
        <p:txBody>
          <a:bodyPr/>
          <a:lstStyle>
            <a:lvl1pPr algn="ctr"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82F288E0-7875-42C4-84C8-98DBBD3BF4D2}" type="datetimeFigureOut">
              <a:rPr lang="zh-CN" altLang="en-US" smtClean="0">
                <a:solidFill>
                  <a:prstClr val="black"/>
                </a:solidFill>
              </a:rPr>
              <a:pPr/>
              <a:t>2020/5/4</a:t>
            </a:fld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/>
          <a:p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solidFill>
                  <a:prstClr val="black"/>
                </a:solidFill>
              </a:rPr>
              <a:pPr/>
              <a:t>‹#›</a:t>
            </a:fld>
            <a:endParaRPr lang="zh-CN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128030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4000">
        <p:random/>
      </p:transition>
    </mc:Choice>
    <mc:Fallback xmlns="">
      <p:transition spd="slow" advClick="0" advTm="4000">
        <p:random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40105" y="365125"/>
            <a:ext cx="10515600" cy="800100"/>
          </a:xfrm>
        </p:spPr>
        <p:txBody>
          <a:bodyPr anchor="ctr" anchorCtr="0"/>
          <a:lstStyle>
            <a:lvl1pPr algn="ctr"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470" y="1482090"/>
            <a:ext cx="5220970" cy="823595"/>
          </a:xfrm>
        </p:spPr>
        <p:txBody>
          <a:bodyPr anchor="ctr" anchorCtr="0"/>
          <a:lstStyle>
            <a:lvl1pPr marL="0" indent="0">
              <a:buNone/>
              <a:defRPr sz="3200">
                <a:solidFill>
                  <a:srgbClr val="0070C0"/>
                </a:solidFill>
              </a:defRPr>
            </a:lvl1pPr>
            <a:lvl2pPr marL="457200" indent="0">
              <a:buNone/>
              <a:defRPr sz="2400"/>
            </a:lvl2pPr>
            <a:lvl3pPr marL="914400" indent="0">
              <a:buNone/>
              <a:defRPr sz="20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  <a:lvl6pPr marL="2286000" indent="0">
              <a:buNone/>
              <a:defRPr sz="1800"/>
            </a:lvl6pPr>
            <a:lvl7pPr marL="2743200" indent="0">
              <a:buNone/>
              <a:defRPr sz="1800"/>
            </a:lvl7pPr>
            <a:lvl8pPr marL="3200400" indent="0">
              <a:buNone/>
              <a:defRPr sz="1800"/>
            </a:lvl8pPr>
            <a:lvl9pPr marL="3657600" indent="0">
              <a:buNone/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8200" y="2368550"/>
            <a:ext cx="5222240" cy="3820795"/>
          </a:xfrm>
        </p:spPr>
        <p:txBody>
          <a:bodyPr/>
          <a:lstStyle>
            <a:lvl1pPr>
              <a:defRPr sz="2800"/>
            </a:lvl1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256655" y="1482090"/>
            <a:ext cx="5097145" cy="823595"/>
          </a:xfrm>
        </p:spPr>
        <p:txBody>
          <a:bodyPr anchor="ctr" anchorCtr="0"/>
          <a:lstStyle>
            <a:lvl1pPr marL="0" indent="0">
              <a:buNone/>
              <a:defRPr sz="3200">
                <a:solidFill>
                  <a:srgbClr val="0070C0"/>
                </a:solidFill>
              </a:defRPr>
            </a:lvl1pPr>
            <a:lvl2pPr marL="457200" indent="0">
              <a:buNone/>
              <a:defRPr sz="2400"/>
            </a:lvl2pPr>
            <a:lvl3pPr marL="914400" indent="0">
              <a:buNone/>
              <a:defRPr sz="20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  <a:lvl6pPr marL="2286000" indent="0">
              <a:buNone/>
              <a:defRPr sz="1800"/>
            </a:lvl6pPr>
            <a:lvl7pPr marL="2743200" indent="0">
              <a:buNone/>
              <a:defRPr sz="1800"/>
            </a:lvl7pPr>
            <a:lvl8pPr marL="3200400" indent="0">
              <a:buNone/>
              <a:defRPr sz="1800"/>
            </a:lvl8pPr>
            <a:lvl9pPr marL="3657600" indent="0">
              <a:buNone/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256655" y="2368550"/>
            <a:ext cx="5097145" cy="3820795"/>
          </a:xfrm>
        </p:spPr>
        <p:txBody>
          <a:bodyPr/>
          <a:lstStyle>
            <a:lvl1pPr>
              <a:defRPr sz="2800"/>
            </a:lvl1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82F288E0-7875-42C4-84C8-98DBBD3BF4D2}" type="datetimeFigureOut">
              <a:rPr lang="zh-CN" altLang="en-US" smtClean="0">
                <a:solidFill>
                  <a:prstClr val="black"/>
                </a:solidFill>
              </a:rPr>
              <a:pPr/>
              <a:t>2020/5/4</a:t>
            </a:fld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/>
          <a:p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solidFill>
                  <a:prstClr val="black"/>
                </a:solidFill>
              </a:rPr>
              <a:pPr/>
              <a:t>‹#›</a:t>
            </a:fld>
            <a:endParaRPr lang="zh-CN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64791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4000">
        <p:random/>
      </p:transition>
    </mc:Choice>
    <mc:Fallback xmlns="">
      <p:transition spd="slow" advClick="0" advTm="4000">
        <p:random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197485"/>
            <a:ext cx="10515600" cy="1325563"/>
          </a:xfrm>
        </p:spPr>
        <p:txBody>
          <a:bodyPr anchor="b" anchorCtr="0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82F288E0-7875-42C4-84C8-98DBBD3BF4D2}" type="datetimeFigureOut">
              <a:rPr lang="zh-CN" altLang="en-US" smtClean="0">
                <a:solidFill>
                  <a:prstClr val="black"/>
                </a:solidFill>
              </a:rPr>
              <a:pPr/>
              <a:t>2020/5/4</a:t>
            </a:fld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/>
          <a:p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solidFill>
                  <a:prstClr val="black"/>
                </a:solidFill>
              </a:rPr>
              <a:pPr/>
              <a:t>‹#›</a:t>
            </a:fld>
            <a:endParaRPr lang="zh-CN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14133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4000">
        <p:random/>
      </p:transition>
    </mc:Choice>
    <mc:Fallback xmlns="">
      <p:transition spd="slow" advClick="0" advTm="4000">
        <p:random/>
      </p:transition>
    </mc:Fallback>
  </mc:AlternateConten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 + 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-12700" y="-1905"/>
            <a:ext cx="7017385" cy="6861810"/>
          </a:xfrm>
          <a:noFill/>
        </p:spPr>
        <p:txBody>
          <a:bodyPr lIns="252095" tIns="144145"/>
          <a:lstStyle>
            <a:lvl1pPr marL="0" indent="0" algn="ctr">
              <a:buNone/>
              <a:defRPr sz="18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350125" y="457200"/>
            <a:ext cx="4392295" cy="1055370"/>
          </a:xfrm>
        </p:spPr>
        <p:txBody>
          <a:bodyPr anchor="b" anchorCtr="0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7349490" y="1694180"/>
            <a:ext cx="4393565" cy="4480560"/>
          </a:xfrm>
        </p:spPr>
        <p:txBody>
          <a:bodyPr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82F288E0-7875-42C4-84C8-98DBBD3BF4D2}" type="datetimeFigureOut">
              <a:rPr lang="zh-CN" altLang="en-US" smtClean="0">
                <a:solidFill>
                  <a:prstClr val="black"/>
                </a:solidFill>
              </a:rPr>
              <a:pPr/>
              <a:t>2020/5/4</a:t>
            </a:fld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/>
          <a:p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solidFill>
                  <a:prstClr val="black"/>
                </a:solidFill>
              </a:rPr>
              <a:pPr/>
              <a:t>‹#›</a:t>
            </a:fld>
            <a:endParaRPr lang="zh-CN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26130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4000">
        <p:random/>
      </p:transition>
    </mc:Choice>
    <mc:Fallback xmlns="">
      <p:transition spd="slow" advClick="0" advTm="4000">
        <p:random/>
      </p:transition>
    </mc:Fallback>
  </mc:AlternateConten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文本 + 图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505" y="-7620"/>
            <a:ext cx="7017385" cy="6861810"/>
          </a:xfrm>
          <a:noFill/>
        </p:spPr>
        <p:txBody>
          <a:bodyPr lIns="252095" tIns="144145"/>
          <a:lstStyle>
            <a:lvl1pPr marL="0" indent="0" algn="ctr">
              <a:buNone/>
              <a:defRPr sz="18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09575" y="457200"/>
            <a:ext cx="4279900" cy="1055370"/>
          </a:xfrm>
        </p:spPr>
        <p:txBody>
          <a:bodyPr anchor="t" anchorCtr="0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09575" y="1694180"/>
            <a:ext cx="4280535" cy="4480560"/>
          </a:xfrm>
        </p:spPr>
        <p:txBody>
          <a:bodyPr/>
          <a:lstStyle>
            <a:lvl1pPr marL="0" indent="0">
              <a:buNone/>
              <a:defRPr sz="2800">
                <a:solidFill>
                  <a:schemeClr val="tx1"/>
                </a:solidFill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82F288E0-7875-42C4-84C8-98DBBD3BF4D2}" type="datetimeFigureOut">
              <a:rPr lang="zh-CN" altLang="en-US" smtClean="0">
                <a:solidFill>
                  <a:prstClr val="black"/>
                </a:solidFill>
              </a:rPr>
              <a:pPr/>
              <a:t>2020/5/4</a:t>
            </a:fld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/>
          <a:p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solidFill>
                  <a:prstClr val="black"/>
                </a:solidFill>
              </a:rPr>
              <a:pPr/>
              <a:t>‹#›</a:t>
            </a:fld>
            <a:endParaRPr lang="zh-CN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90109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4000">
        <p:random/>
      </p:transition>
    </mc:Choice>
    <mc:Fallback xmlns="">
      <p:transition spd="slow" advClick="0" advTm="4000">
        <p:random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2EF11D-CB9D-48DD-B33E-231EAE8975E2}" type="datetimeFigureOut">
              <a:rPr lang="en-US" smtClean="0"/>
              <a:t>5/4/2020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41A6A5-6C50-4292-AE42-32D98A43B80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3610039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82F288E0-7875-42C4-84C8-98DBBD3BF4D2}" type="datetimeFigureOut">
              <a:rPr lang="zh-CN" altLang="en-US" smtClean="0">
                <a:solidFill>
                  <a:prstClr val="black"/>
                </a:solidFill>
              </a:rPr>
              <a:pPr/>
              <a:t>2020/5/4</a:t>
            </a:fld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/>
          <a:p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solidFill>
                  <a:prstClr val="black"/>
                </a:solidFill>
              </a:rPr>
              <a:pPr/>
              <a:t>‹#›</a:t>
            </a:fld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3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7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00549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4000">
        <p:random/>
      </p:transition>
    </mc:Choice>
    <mc:Fallback xmlns="">
      <p:transition spd="slow" advClick="0" advTm="4000">
        <p:random/>
      </p:transition>
    </mc:Fallback>
  </mc:AlternateConten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838200" y="327025"/>
            <a:ext cx="10515600" cy="5850255"/>
          </a:xfrm>
        </p:spPr>
        <p:txBody>
          <a:bodyPr/>
          <a:lstStyle>
            <a:lvl2pPr>
              <a:defRPr/>
            </a:lvl2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82F288E0-7875-42C4-84C8-98DBBD3BF4D2}" type="datetimeFigureOut">
              <a:rPr lang="zh-CN" altLang="en-US" smtClean="0">
                <a:solidFill>
                  <a:prstClr val="black"/>
                </a:solidFill>
              </a:rPr>
              <a:pPr/>
              <a:t>2020/5/4</a:t>
            </a:fld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/>
          <a:p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solidFill>
                  <a:prstClr val="black"/>
                </a:solidFill>
              </a:rPr>
              <a:pPr/>
              <a:t>‹#›</a:t>
            </a:fld>
            <a:endParaRPr lang="zh-CN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55986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4000">
        <p:random/>
      </p:transition>
    </mc:Choice>
    <mc:Fallback xmlns="">
      <p:transition spd="slow" advClick="0" advTm="4000">
        <p:random/>
      </p:transition>
    </mc:Fallback>
  </mc:AlternateConten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82F288E0-7875-42C4-84C8-98DBBD3BF4D2}" type="datetimeFigureOut">
              <a:rPr lang="zh-CN" altLang="en-US" smtClean="0">
                <a:solidFill>
                  <a:prstClr val="black"/>
                </a:solidFill>
              </a:rPr>
              <a:pPr/>
              <a:t>2020/5/4</a:t>
            </a:fld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/>
          <a:p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solidFill>
                  <a:prstClr val="black"/>
                </a:solidFill>
              </a:rPr>
              <a:pPr/>
              <a:t>‹#›</a:t>
            </a:fld>
            <a:endParaRPr lang="zh-CN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80530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4000">
        <p:random/>
      </p:transition>
    </mc:Choice>
    <mc:Fallback xmlns="">
      <p:transition spd="slow" advClick="0" advTm="4000">
        <p:random/>
      </p:transition>
    </mc:Fallback>
  </mc:AlternateConten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507482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0">
        <p:random/>
      </p:transition>
    </mc:Choice>
    <mc:Fallback xmlns="">
      <p:transition spd="slow" advClick="0" advTm="0">
        <p:random/>
      </p:transition>
    </mc:Fallback>
  </mc:AlternateConten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44512A-0600-4E5C-A439-6CE9AE82F3E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5/4/2020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47B76B-9C0E-42BE-972A-38222515E1B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4261034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44512A-0600-4E5C-A439-6CE9AE82F3E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5/4/2020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47B76B-9C0E-42BE-972A-38222515E1B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96980185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44512A-0600-4E5C-A439-6CE9AE82F3E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5/4/2020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47B76B-9C0E-42BE-972A-38222515E1B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2572889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44512A-0600-4E5C-A439-6CE9AE82F3E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5/4/2020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47B76B-9C0E-42BE-972A-38222515E1B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84471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44512A-0600-4E5C-A439-6CE9AE82F3E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5/4/2020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47B76B-9C0E-42BE-972A-38222515E1B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0997574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44512A-0600-4E5C-A439-6CE9AE82F3E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5/4/2020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47B76B-9C0E-42BE-972A-38222515E1B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6498073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2EF11D-CB9D-48DD-B33E-231EAE8975E2}" type="datetimeFigureOut">
              <a:rPr lang="en-US" smtClean="0"/>
              <a:t>5/4/2020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41A6A5-6C50-4292-AE42-32D98A43B80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06155810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44512A-0600-4E5C-A439-6CE9AE82F3E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5/4/2020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47B76B-9C0E-42BE-972A-38222515E1B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0467707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44512A-0600-4E5C-A439-6CE9AE82F3E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5/4/2020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47B76B-9C0E-42BE-972A-38222515E1B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4077937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44512A-0600-4E5C-A439-6CE9AE82F3E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5/4/2020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47B76B-9C0E-42BE-972A-38222515E1B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4129755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44512A-0600-4E5C-A439-6CE9AE82F3E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5/4/2020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47B76B-9C0E-42BE-972A-38222515E1B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20913148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44512A-0600-4E5C-A439-6CE9AE82F3E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5/4/2020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47B76B-9C0E-42BE-972A-38222515E1B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0118341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609600" y="274639"/>
            <a:ext cx="10972800" cy="585152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609600" y="6245225"/>
            <a:ext cx="2844800" cy="476250"/>
          </a:xfrm>
        </p:spPr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</p:spPr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8737600" y="6245225"/>
            <a:ext cx="2844800" cy="476250"/>
          </a:xfrm>
        </p:spPr>
        <p:txBody>
          <a:bodyPr/>
          <a:lstStyle>
            <a:lvl1pPr>
              <a:defRPr/>
            </a:lvl1pPr>
          </a:lstStyle>
          <a:p>
            <a:fld id="{130AF732-37BE-4B1E-A42A-28EFF3DAF72E}" type="slidenum">
              <a:rPr lang="en-US" altLang="en-US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3053493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904277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0">
        <p:random/>
      </p:transition>
    </mc:Choice>
    <mc:Fallback xmlns="">
      <p:transition spd="slow" advClick="0" advTm="0">
        <p:random/>
      </p:transition>
    </mc:Fallback>
  </mc:AlternateConten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4DA9CBA1-C74A-4C50-8B30-012E8F7B14AA}" type="datetimeFigureOut">
              <a:rPr lang="en-US" altLang="en-US"/>
              <a:pPr/>
              <a:t>5/4/2020</a:t>
            </a:fld>
            <a:endParaRPr lang="en-US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CB3384A-F0C7-4B06-83C9-5DC3F2F0F9C2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642623518"/>
      </p:ext>
    </p:extLst>
  </p:cSld>
  <p:clrMapOvr>
    <a:masterClrMapping/>
  </p:clrMapOvr>
  <p:transition>
    <p:cover dir="d"/>
  </p:transition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xmlns="" id="{B8D0F518-02DA-4AB3-A903-37A0295491B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>
            <a:extLst>
              <a:ext uri="{FF2B5EF4-FFF2-40B4-BE49-F238E27FC236}">
                <a16:creationId xmlns:a16="http://schemas.microsoft.com/office/drawing/2014/main" xmlns="" id="{6A5C3725-AC60-4F91-8C75-62F7373C9BB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xmlns="" id="{9473A7EC-4867-4A55-BFBD-0C32B984EE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4926738-DEAB-48E8-ABCC-1F50C4A87047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2020/5/4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xmlns="" id="{92124CE6-EAA6-4D64-9B9B-1900676542F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xmlns="" id="{52A6101A-18BA-41F0-979D-A9ED02AF60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6AEE2C-310B-47FD-9623-FD9E58309AE6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38278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 advTm="0">
        <p14:switch dir="r"/>
      </p:transition>
    </mc:Choice>
    <mc:Fallback xmlns="">
      <p:transition spd="slow" advClick="0" advTm="0">
        <p:fade/>
      </p:transition>
    </mc:Fallback>
  </mc:AlternateConten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xmlns="" id="{F00BFF83-FCBA-4792-A3D4-81F5E4F54AE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xmlns="" id="{6E6913DB-E681-4EC1-9B25-EF04FF37C59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xmlns="" id="{1DC2E018-E2AD-47B1-B0D5-E2C9714A26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4926738-DEAB-48E8-ABCC-1F50C4A87047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2020/5/4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xmlns="" id="{304B2B8A-D2C4-4F5C-A30D-BA93DFF51D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xmlns="" id="{7B3EFBE5-5C1B-4934-BD95-485CF028EC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6AEE2C-310B-47FD-9623-FD9E58309AE6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37006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 advTm="0">
        <p14:switch dir="r"/>
      </p:transition>
    </mc:Choice>
    <mc:Fallback xmlns="">
      <p:transition spd="slow" advClick="0" advTm="0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2EF11D-CB9D-48DD-B33E-231EAE8975E2}" type="datetimeFigureOut">
              <a:rPr lang="en-US" smtClean="0"/>
              <a:t>5/4/2020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41A6A5-6C50-4292-AE42-32D98A43B80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5284555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xmlns="" id="{93140F75-9586-4B6A-9218-22BD57B732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xmlns="" id="{0337AF66-1318-44F7-A567-F685106F30E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xmlns="" id="{66230986-AD36-4B45-9FF7-AE661E8E0CB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4926738-DEAB-48E8-ABCC-1F50C4A87047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2020/5/4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xmlns="" id="{A1F51433-6154-4E3D-ADD5-D1A65FDBEE2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xmlns="" id="{D2BFE095-8D01-4D43-AB00-8551002CA5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6AEE2C-310B-47FD-9623-FD9E58309AE6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74776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 advTm="0">
        <p14:switch dir="r"/>
      </p:transition>
    </mc:Choice>
    <mc:Fallback xmlns="">
      <p:transition spd="slow" advClick="0" advTm="0">
        <p:fade/>
      </p:transition>
    </mc:Fallback>
  </mc:AlternateConten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xmlns="" id="{0B98B694-3967-4281-84FD-0A816ECF41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xmlns="" id="{9F99A9B9-0B65-422D-BC49-23F751F73B1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xmlns="" id="{CEA1FD93-2275-46D2-BDC9-7EF86E24714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xmlns="" id="{CFD8C81E-6122-4670-9DA3-ABB84B37C4B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4926738-DEAB-48E8-ABCC-1F50C4A87047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2020/5/4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xmlns="" id="{D6CDD3A6-0EE0-4480-A1B1-EB157C76613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xmlns="" id="{6AF660F0-D8DE-4C9B-962A-1E786DA040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6AEE2C-310B-47FD-9623-FD9E58309AE6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367076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 advTm="0">
        <p14:switch dir="r"/>
      </p:transition>
    </mc:Choice>
    <mc:Fallback xmlns="">
      <p:transition spd="slow" advClick="0" advTm="0">
        <p:fade/>
      </p:transition>
    </mc:Fallback>
  </mc:AlternateConten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xmlns="" id="{4F61A232-4BC8-4F05-A2B2-0F2EC0CBE6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xmlns="" id="{1C4054C2-7459-471A-B657-F3A3AB4BDCF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xmlns="" id="{D6E1EFC2-D304-4B1C-8480-F7DA28DC67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5" name="文本占位符 4">
            <a:extLst>
              <a:ext uri="{FF2B5EF4-FFF2-40B4-BE49-F238E27FC236}">
                <a16:creationId xmlns:a16="http://schemas.microsoft.com/office/drawing/2014/main" xmlns="" id="{93E7F874-00C5-4911-B2C9-9E4487E2DC4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xmlns="" id="{3F4D7B2F-C4AD-4AB8-826B-43AE777C2F1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7" name="日期占位符 6">
            <a:extLst>
              <a:ext uri="{FF2B5EF4-FFF2-40B4-BE49-F238E27FC236}">
                <a16:creationId xmlns:a16="http://schemas.microsoft.com/office/drawing/2014/main" xmlns="" id="{156071C0-94BA-4EBA-B7E5-31038F63A9B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4926738-DEAB-48E8-ABCC-1F50C4A87047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2020/5/4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页脚占位符 7">
            <a:extLst>
              <a:ext uri="{FF2B5EF4-FFF2-40B4-BE49-F238E27FC236}">
                <a16:creationId xmlns:a16="http://schemas.microsoft.com/office/drawing/2014/main" xmlns="" id="{D42F1EDA-C997-4C07-81DA-49A25866A3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灯片编号占位符 8">
            <a:extLst>
              <a:ext uri="{FF2B5EF4-FFF2-40B4-BE49-F238E27FC236}">
                <a16:creationId xmlns:a16="http://schemas.microsoft.com/office/drawing/2014/main" xmlns="" id="{E00A51DA-F540-4CB1-B631-18B17B6AFF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6AEE2C-310B-47FD-9623-FD9E58309AE6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94229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 advTm="0">
        <p14:switch dir="r"/>
      </p:transition>
    </mc:Choice>
    <mc:Fallback xmlns="">
      <p:transition spd="slow" advClick="0" advTm="0">
        <p:fade/>
      </p:transition>
    </mc:Fallback>
  </mc:AlternateConten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xmlns="" id="{EB39FD24-C5C3-45C1-A863-D3499FE239E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>
            <a:extLst>
              <a:ext uri="{FF2B5EF4-FFF2-40B4-BE49-F238E27FC236}">
                <a16:creationId xmlns:a16="http://schemas.microsoft.com/office/drawing/2014/main" xmlns="" id="{A271906A-54F6-46EC-986A-C80E0E1D9B0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4926738-DEAB-48E8-ABCC-1F50C4A87047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2020/5/4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页脚占位符 3">
            <a:extLst>
              <a:ext uri="{FF2B5EF4-FFF2-40B4-BE49-F238E27FC236}">
                <a16:creationId xmlns:a16="http://schemas.microsoft.com/office/drawing/2014/main" xmlns="" id="{A24B7F0A-FBFF-4D0C-85DB-CF2CF1BFC9C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xmlns="" id="{C726C04D-D296-4024-B4B3-1B38FA2E03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6AEE2C-310B-47FD-9623-FD9E58309AE6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58825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 advTm="0">
        <p14:switch dir="r"/>
      </p:transition>
    </mc:Choice>
    <mc:Fallback xmlns="">
      <p:transition spd="slow" advClick="0" advTm="0">
        <p:fade/>
      </p:transition>
    </mc:Fallback>
  </mc:AlternateConten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>
            <a:extLst>
              <a:ext uri="{FF2B5EF4-FFF2-40B4-BE49-F238E27FC236}">
                <a16:creationId xmlns:a16="http://schemas.microsoft.com/office/drawing/2014/main" xmlns="" id="{1D390FD3-4C58-48F7-8462-4F0E1C23447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4926738-DEAB-48E8-ABCC-1F50C4A87047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2020/5/4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页脚占位符 2">
            <a:extLst>
              <a:ext uri="{FF2B5EF4-FFF2-40B4-BE49-F238E27FC236}">
                <a16:creationId xmlns:a16="http://schemas.microsoft.com/office/drawing/2014/main" xmlns="" id="{0D8D6D25-C3C4-4E8F-A512-78D08A08BBE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xmlns="" id="{5D9BFA70-7890-4D38-B527-1A1295D242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6AEE2C-310B-47FD-9623-FD9E58309AE6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672221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 advTm="0">
        <p14:switch dir="r"/>
      </p:transition>
    </mc:Choice>
    <mc:Fallback xmlns="">
      <p:transition spd="slow" advClick="0" advTm="0">
        <p:fade/>
      </p:transition>
    </mc:Fallback>
  </mc:AlternateConten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xmlns="" id="{52756D12-D426-40BD-982A-F805204BB0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xmlns="" id="{8B732EC9-7C75-43B0-B125-BE1E2BECFC3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xmlns="" id="{1B5C597B-9BD2-46D7-A679-6998BF58488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xmlns="" id="{EE269756-3DF8-4872-A666-EFFA19B35B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4926738-DEAB-48E8-ABCC-1F50C4A87047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2020/5/4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xmlns="" id="{A4466FA6-8B38-4462-BEC5-8FB8483F17E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xmlns="" id="{F1274D11-8F7B-41C4-A363-D562F9B98F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6AEE2C-310B-47FD-9623-FD9E58309AE6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17699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 advTm="0">
        <p14:switch dir="r"/>
      </p:transition>
    </mc:Choice>
    <mc:Fallback xmlns="">
      <p:transition spd="slow" advClick="0" advTm="0">
        <p:fade/>
      </p:transition>
    </mc:Fallback>
  </mc:AlternateConten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xmlns="" id="{837D46C4-8B36-40F7-92B7-399FF23CAE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>
            <a:extLst>
              <a:ext uri="{FF2B5EF4-FFF2-40B4-BE49-F238E27FC236}">
                <a16:creationId xmlns:a16="http://schemas.microsoft.com/office/drawing/2014/main" xmlns="" id="{4D729440-972E-4FEC-9976-99D9D5894BAA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xmlns="" id="{C1EEDFAB-E90B-4F49-B483-D8DFC1687D3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xmlns="" id="{EE96C89D-3133-4722-9C9C-DAB0B39D329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4926738-DEAB-48E8-ABCC-1F50C4A87047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2020/5/4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xmlns="" id="{D37456A5-811F-4C84-8B4F-8445A6DD60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xmlns="" id="{650E23BE-16F6-4FEC-8C45-D6F25DD4B9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6AEE2C-310B-47FD-9623-FD9E58309AE6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53571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 advTm="0">
        <p14:switch dir="r"/>
      </p:transition>
    </mc:Choice>
    <mc:Fallback xmlns="">
      <p:transition spd="slow" advClick="0" advTm="0">
        <p:fade/>
      </p:transition>
    </mc:Fallback>
  </mc:AlternateConten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xmlns="" id="{316621A1-D0C8-4F8A-92B2-4D2B2B328E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xmlns="" id="{E2D89EBE-2A6A-4CF9-A288-A2F9749D3625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xmlns="" id="{901FE291-DB11-4622-8AD5-9E6A99E136A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4926738-DEAB-48E8-ABCC-1F50C4A87047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2020/5/4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xmlns="" id="{F6E74D20-4C74-4971-B256-49EEEC9FD4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xmlns="" id="{7456BED9-107E-4C8C-9A93-38EEAC14E0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6AEE2C-310B-47FD-9623-FD9E58309AE6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77694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 advTm="0">
        <p14:switch dir="r"/>
      </p:transition>
    </mc:Choice>
    <mc:Fallback xmlns="">
      <p:transition spd="slow" advClick="0" advTm="0">
        <p:fade/>
      </p:transition>
    </mc:Fallback>
  </mc:AlternateConten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>
            <a:extLst>
              <a:ext uri="{FF2B5EF4-FFF2-40B4-BE49-F238E27FC236}">
                <a16:creationId xmlns:a16="http://schemas.microsoft.com/office/drawing/2014/main" xmlns="" id="{B6BE657B-08AE-4943-A159-9FAB6BBB8439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xmlns="" id="{7516D504-8CB9-4F1D-B04E-8A1BE9B681F3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xmlns="" id="{A9756371-643D-4F2A-AFEF-B6263CD5265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4926738-DEAB-48E8-ABCC-1F50C4A87047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2020/5/4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xmlns="" id="{85FD93C7-678C-4D6F-9EF4-B21ACF9F176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xmlns="" id="{9E875CDF-5125-409F-A2CD-20CC8BC42CF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6AEE2C-310B-47FD-9623-FD9E58309AE6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028306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Click="0" advTm="0">
        <p14:switch dir="r"/>
      </p:transition>
    </mc:Choice>
    <mc:Fallback xmlns="">
      <p:transition spd="slow" advClick="0" advTm="0">
        <p:fade/>
      </p:transition>
    </mc:Fallback>
  </mc:AlternateConten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099456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0">
        <p:random/>
      </p:transition>
    </mc:Choice>
    <mc:Fallback xmlns="">
      <p:transition spd="slow" advClick="0" advTm="0">
        <p:random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2EF11D-CB9D-48DD-B33E-231EAE8975E2}" type="datetimeFigureOut">
              <a:rPr lang="en-US" smtClean="0"/>
              <a:t>5/4/2020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41A6A5-6C50-4292-AE42-32D98A43B80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12540691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首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>
            <a:extLst>
              <a:ext uri="{FF2B5EF4-FFF2-40B4-BE49-F238E27FC236}">
                <a16:creationId xmlns="" xmlns:a16="http://schemas.microsoft.com/office/drawing/2014/main" id="{67CB1063-1667-4B1C-AA1B-C6532DA3286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760" r="54"/>
          <a:stretch/>
        </p:blipFill>
        <p:spPr>
          <a:xfrm>
            <a:off x="0" y="-1"/>
            <a:ext cx="12192000" cy="6858000"/>
          </a:xfrm>
          <a:prstGeom prst="rect">
            <a:avLst/>
          </a:prstGeom>
        </p:spPr>
      </p:pic>
      <p:pic>
        <p:nvPicPr>
          <p:cNvPr id="6" name="图片 5">
            <a:extLst>
              <a:ext uri="{FF2B5EF4-FFF2-40B4-BE49-F238E27FC236}">
                <a16:creationId xmlns="" xmlns:a16="http://schemas.microsoft.com/office/drawing/2014/main" id="{A1E8ED1C-1DAC-45C9-88C6-0DFF9C7B7F19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42273" y="-150920"/>
            <a:ext cx="4799416" cy="19584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36237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 advClick="0" advTm="3000">
        <p14:ripple/>
      </p:transition>
    </mc:Choice>
    <mc:Fallback xmlns="">
      <p:transition spd="slow" advClick="0" advTm="3000">
        <p:fade/>
      </p:transition>
    </mc:Fallback>
  </mc:AlternateContent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目录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129292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 advClick="0" advTm="3000">
        <p14:ripple/>
      </p:transition>
    </mc:Choice>
    <mc:Fallback xmlns="">
      <p:transition spd="slow" advClick="0" advTm="3000">
        <p:fade/>
      </p:transition>
    </mc:Fallback>
  </mc:AlternateConten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过度页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>
            <a:extLst>
              <a:ext uri="{FF2B5EF4-FFF2-40B4-BE49-F238E27FC236}">
                <a16:creationId xmlns="" xmlns:a16="http://schemas.microsoft.com/office/drawing/2014/main" id="{91F94988-89F0-4CE4-AE57-1AE5EF5612C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814"/>
          <a:stretch/>
        </p:blipFill>
        <p:spPr>
          <a:xfrm>
            <a:off x="0" y="-1"/>
            <a:ext cx="12192000" cy="6858000"/>
          </a:xfrm>
          <a:prstGeom prst="rect">
            <a:avLst/>
          </a:prstGeom>
        </p:spPr>
      </p:pic>
      <p:pic>
        <p:nvPicPr>
          <p:cNvPr id="4" name="图片 3">
            <a:extLst>
              <a:ext uri="{FF2B5EF4-FFF2-40B4-BE49-F238E27FC236}">
                <a16:creationId xmlns="" xmlns:a16="http://schemas.microsoft.com/office/drawing/2014/main" id="{39B459BF-6E2B-4056-97E0-EB2C5C46B92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45110" y="106532"/>
            <a:ext cx="42672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620178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 advClick="0" advTm="3000">
        <p14:ripple/>
      </p:transition>
    </mc:Choice>
    <mc:Fallback xmlns="">
      <p:transition spd="slow" advClick="0" advTm="3000">
        <p:fade/>
      </p:transition>
    </mc:Fallback>
  </mc:AlternateConten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: 圆角 2">
            <a:extLst>
              <a:ext uri="{FF2B5EF4-FFF2-40B4-BE49-F238E27FC236}">
                <a16:creationId xmlns="" xmlns:a16="http://schemas.microsoft.com/office/drawing/2014/main" id="{2EA56E12-642E-45B5-ACD1-7A9C34FFE256}"/>
              </a:ext>
            </a:extLst>
          </p:cNvPr>
          <p:cNvSpPr/>
          <p:nvPr userDrawn="1"/>
        </p:nvSpPr>
        <p:spPr>
          <a:xfrm>
            <a:off x="544750" y="505838"/>
            <a:ext cx="11108987" cy="5865779"/>
          </a:xfrm>
          <a:prstGeom prst="roundRect">
            <a:avLst/>
          </a:prstGeom>
          <a:solidFill>
            <a:schemeClr val="bg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rgbClr val="FFFFFF"/>
              </a:solidFill>
            </a:endParaRPr>
          </a:p>
        </p:txBody>
      </p:sp>
      <p:pic>
        <p:nvPicPr>
          <p:cNvPr id="7" name="图片 6">
            <a:extLst>
              <a:ext uri="{FF2B5EF4-FFF2-40B4-BE49-F238E27FC236}">
                <a16:creationId xmlns="" xmlns:a16="http://schemas.microsoft.com/office/drawing/2014/main" id="{1B765D9F-424C-4597-A054-077E2C430EC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31374" y="1799618"/>
            <a:ext cx="3509608" cy="5058382"/>
          </a:xfrm>
          <a:prstGeom prst="rect">
            <a:avLst/>
          </a:prstGeom>
        </p:spPr>
      </p:pic>
      <p:pic>
        <p:nvPicPr>
          <p:cNvPr id="9" name="图片 8">
            <a:extLst>
              <a:ext uri="{FF2B5EF4-FFF2-40B4-BE49-F238E27FC236}">
                <a16:creationId xmlns="" xmlns:a16="http://schemas.microsoft.com/office/drawing/2014/main" id="{3C15A57D-1E0A-4787-B0BA-39A48C99DE83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37645" y="-87550"/>
            <a:ext cx="1356014" cy="1692613"/>
          </a:xfrm>
          <a:prstGeom prst="rect">
            <a:avLst/>
          </a:prstGeom>
        </p:spPr>
      </p:pic>
      <p:pic>
        <p:nvPicPr>
          <p:cNvPr id="11" name="图片 10">
            <a:extLst>
              <a:ext uri="{FF2B5EF4-FFF2-40B4-BE49-F238E27FC236}">
                <a16:creationId xmlns="" xmlns:a16="http://schemas.microsoft.com/office/drawing/2014/main" id="{6978D986-2ABF-4C08-A172-32FAD6328DBF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97990" y="3943898"/>
            <a:ext cx="3879310" cy="4587766"/>
          </a:xfrm>
          <a:prstGeom prst="rect">
            <a:avLst/>
          </a:prstGeom>
        </p:spPr>
      </p:pic>
      <p:sp>
        <p:nvSpPr>
          <p:cNvPr id="12" name="文本框 11">
            <a:extLst>
              <a:ext uri="{FF2B5EF4-FFF2-40B4-BE49-F238E27FC236}">
                <a16:creationId xmlns="" xmlns:a16="http://schemas.microsoft.com/office/drawing/2014/main" id="{13D372B6-7D96-4E05-BBFE-0B26546F95EC}"/>
              </a:ext>
            </a:extLst>
          </p:cNvPr>
          <p:cNvSpPr txBox="1"/>
          <p:nvPr userDrawn="1"/>
        </p:nvSpPr>
        <p:spPr>
          <a:xfrm>
            <a:off x="4202350" y="651371"/>
            <a:ext cx="3453319" cy="41261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en-US" altLang="zh-CN" sz="2000" dirty="0">
                <a:solidFill>
                  <a:sysClr val="windowText" lastClr="000000"/>
                </a:solidFill>
                <a:latin typeface="华康少女文字W5" panose="040F0509000000000000" pitchFamily="81" charset="-122"/>
                <a:ea typeface="华康少女文字W5" panose="040F0509000000000000" pitchFamily="81" charset="-122"/>
              </a:rPr>
              <a:t>——</a:t>
            </a:r>
            <a:r>
              <a:rPr lang="zh-CN" altLang="en-US" sz="2000" dirty="0">
                <a:solidFill>
                  <a:sysClr val="windowText" lastClr="000000"/>
                </a:solidFill>
                <a:latin typeface="华康少女文字W5" panose="040F0509000000000000" pitchFamily="81" charset="-122"/>
                <a:ea typeface="华康少女文字W5" panose="040F0509000000000000" pitchFamily="81" charset="-122"/>
              </a:rPr>
              <a:t>请输入您的标题</a:t>
            </a:r>
            <a:r>
              <a:rPr lang="en-US" altLang="zh-CN" sz="2000" dirty="0">
                <a:solidFill>
                  <a:sysClr val="windowText" lastClr="000000"/>
                </a:solidFill>
                <a:latin typeface="华康少女文字W5" panose="040F0509000000000000" pitchFamily="81" charset="-122"/>
                <a:ea typeface="华康少女文字W5" panose="040F0509000000000000" pitchFamily="81" charset="-122"/>
              </a:rPr>
              <a:t>——</a:t>
            </a:r>
            <a:endParaRPr lang="zh-CN" altLang="en-US" sz="2000" dirty="0">
              <a:solidFill>
                <a:sysClr val="windowText" lastClr="000000"/>
              </a:solidFill>
              <a:latin typeface="华康少女文字W5" panose="040F0509000000000000" pitchFamily="81" charset="-122"/>
              <a:ea typeface="华康少女文字W5" panose="040F0509000000000000" pitchFamily="81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311942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 advClick="0" advTm="3000">
        <p14:ripple/>
      </p:transition>
    </mc:Choice>
    <mc:Fallback xmlns="">
      <p:transition spd="slow" advClick="0" advTm="3000">
        <p:fade/>
      </p:transition>
    </mc:Fallback>
  </mc:AlternateConten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内页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: 圆角 1">
            <a:extLst>
              <a:ext uri="{FF2B5EF4-FFF2-40B4-BE49-F238E27FC236}">
                <a16:creationId xmlns="" xmlns:a16="http://schemas.microsoft.com/office/drawing/2014/main" id="{74AED800-AB4B-4AD1-852B-6C7C095589F0}"/>
              </a:ext>
            </a:extLst>
          </p:cNvPr>
          <p:cNvSpPr/>
          <p:nvPr userDrawn="1"/>
        </p:nvSpPr>
        <p:spPr>
          <a:xfrm>
            <a:off x="544750" y="505838"/>
            <a:ext cx="11108987" cy="5865779"/>
          </a:xfrm>
          <a:prstGeom prst="roundRect">
            <a:avLst/>
          </a:prstGeom>
          <a:solidFill>
            <a:schemeClr val="bg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FFFFFF"/>
              </a:solidFill>
            </a:endParaRPr>
          </a:p>
        </p:txBody>
      </p:sp>
      <p:pic>
        <p:nvPicPr>
          <p:cNvPr id="4" name="图片 3">
            <a:extLst>
              <a:ext uri="{FF2B5EF4-FFF2-40B4-BE49-F238E27FC236}">
                <a16:creationId xmlns="" xmlns:a16="http://schemas.microsoft.com/office/drawing/2014/main" id="{C3FDF235-A1B0-429E-8258-E1D1EEDB48E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858061" y="2801565"/>
            <a:ext cx="4546465" cy="4546465"/>
          </a:xfrm>
          <a:prstGeom prst="rect">
            <a:avLst/>
          </a:prstGeom>
        </p:spPr>
      </p:pic>
      <p:pic>
        <p:nvPicPr>
          <p:cNvPr id="6" name="图片 5">
            <a:extLst>
              <a:ext uri="{FF2B5EF4-FFF2-40B4-BE49-F238E27FC236}">
                <a16:creationId xmlns="" xmlns:a16="http://schemas.microsoft.com/office/drawing/2014/main" id="{76BD2E8C-DCB3-405F-B151-578680F905A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25000" y="-185636"/>
            <a:ext cx="2667000" cy="4953000"/>
          </a:xfrm>
          <a:prstGeom prst="rect">
            <a:avLst/>
          </a:prstGeom>
        </p:spPr>
      </p:pic>
      <p:sp>
        <p:nvSpPr>
          <p:cNvPr id="8" name="文本框 7">
            <a:extLst>
              <a:ext uri="{FF2B5EF4-FFF2-40B4-BE49-F238E27FC236}">
                <a16:creationId xmlns="" xmlns:a16="http://schemas.microsoft.com/office/drawing/2014/main" id="{CA9F837C-BA4D-4F30-81B2-437ECFBB62A5}"/>
              </a:ext>
            </a:extLst>
          </p:cNvPr>
          <p:cNvSpPr txBox="1"/>
          <p:nvPr userDrawn="1"/>
        </p:nvSpPr>
        <p:spPr>
          <a:xfrm>
            <a:off x="4202350" y="651371"/>
            <a:ext cx="3453319" cy="41261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en-US" altLang="zh-CN" sz="2000" dirty="0">
                <a:solidFill>
                  <a:sysClr val="windowText" lastClr="000000"/>
                </a:solidFill>
                <a:latin typeface="华康少女文字W5" panose="040F0509000000000000" pitchFamily="81" charset="-122"/>
                <a:ea typeface="华康少女文字W5" panose="040F0509000000000000" pitchFamily="81" charset="-122"/>
              </a:rPr>
              <a:t>——</a:t>
            </a:r>
            <a:r>
              <a:rPr lang="zh-CN" altLang="en-US" sz="2000" dirty="0">
                <a:solidFill>
                  <a:sysClr val="windowText" lastClr="000000"/>
                </a:solidFill>
                <a:latin typeface="华康少女文字W5" panose="040F0509000000000000" pitchFamily="81" charset="-122"/>
                <a:ea typeface="华康少女文字W5" panose="040F0509000000000000" pitchFamily="81" charset="-122"/>
              </a:rPr>
              <a:t>请输入您的标题</a:t>
            </a:r>
            <a:r>
              <a:rPr lang="en-US" altLang="zh-CN" sz="2000" dirty="0">
                <a:solidFill>
                  <a:sysClr val="windowText" lastClr="000000"/>
                </a:solidFill>
                <a:latin typeface="华康少女文字W5" panose="040F0509000000000000" pitchFamily="81" charset="-122"/>
                <a:ea typeface="华康少女文字W5" panose="040F0509000000000000" pitchFamily="81" charset="-122"/>
              </a:rPr>
              <a:t>——</a:t>
            </a:r>
            <a:endParaRPr lang="zh-CN" altLang="en-US" sz="2000" dirty="0">
              <a:solidFill>
                <a:sysClr val="windowText" lastClr="000000"/>
              </a:solidFill>
              <a:latin typeface="华康少女文字W5" panose="040F0509000000000000" pitchFamily="81" charset="-122"/>
              <a:ea typeface="华康少女文字W5" panose="040F0509000000000000" pitchFamily="81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0931985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 advClick="0" advTm="3000">
        <p14:ripple/>
      </p:transition>
    </mc:Choice>
    <mc:Fallback xmlns="">
      <p:transition spd="slow" advClick="0" advTm="3000">
        <p:fade/>
      </p:transition>
    </mc:Fallback>
  </mc:AlternateContent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内页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: 圆角 1">
            <a:extLst>
              <a:ext uri="{FF2B5EF4-FFF2-40B4-BE49-F238E27FC236}">
                <a16:creationId xmlns="" xmlns:a16="http://schemas.microsoft.com/office/drawing/2014/main" id="{7DA1C638-34AC-4C4A-A8F4-1B97F2C6055E}"/>
              </a:ext>
            </a:extLst>
          </p:cNvPr>
          <p:cNvSpPr/>
          <p:nvPr userDrawn="1"/>
        </p:nvSpPr>
        <p:spPr>
          <a:xfrm>
            <a:off x="697150" y="658238"/>
            <a:ext cx="11108987" cy="5865779"/>
          </a:xfrm>
          <a:prstGeom prst="roundRect">
            <a:avLst/>
          </a:prstGeom>
          <a:solidFill>
            <a:schemeClr val="bg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FFFFFF"/>
              </a:solidFill>
            </a:endParaRPr>
          </a:p>
        </p:txBody>
      </p:sp>
      <p:pic>
        <p:nvPicPr>
          <p:cNvPr id="4" name="图片 3">
            <a:extLst>
              <a:ext uri="{FF2B5EF4-FFF2-40B4-BE49-F238E27FC236}">
                <a16:creationId xmlns="" xmlns:a16="http://schemas.microsoft.com/office/drawing/2014/main" id="{4BADFE07-D1FB-4930-8D81-79DD0524EAF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3275610" cy="2050532"/>
          </a:xfrm>
          <a:prstGeom prst="rect">
            <a:avLst/>
          </a:prstGeom>
        </p:spPr>
      </p:pic>
      <p:pic>
        <p:nvPicPr>
          <p:cNvPr id="6" name="图片 5">
            <a:extLst>
              <a:ext uri="{FF2B5EF4-FFF2-40B4-BE49-F238E27FC236}">
                <a16:creationId xmlns="" xmlns:a16="http://schemas.microsoft.com/office/drawing/2014/main" id="{DA3BE2C1-984A-4341-89BE-0BC4A2E7012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85455" y="4516428"/>
            <a:ext cx="3449218" cy="2341572"/>
          </a:xfrm>
          <a:prstGeom prst="rect">
            <a:avLst/>
          </a:prstGeom>
        </p:spPr>
      </p:pic>
      <p:pic>
        <p:nvPicPr>
          <p:cNvPr id="11" name="图片 10">
            <a:extLst>
              <a:ext uri="{FF2B5EF4-FFF2-40B4-BE49-F238E27FC236}">
                <a16:creationId xmlns="" xmlns:a16="http://schemas.microsoft.com/office/drawing/2014/main" id="{6322A1A8-229F-4447-A71F-4656C9F2D4DE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908571"/>
            <a:ext cx="2727769" cy="4030493"/>
          </a:xfrm>
          <a:prstGeom prst="rect">
            <a:avLst/>
          </a:prstGeom>
        </p:spPr>
      </p:pic>
      <p:sp>
        <p:nvSpPr>
          <p:cNvPr id="12" name="文本框 11">
            <a:extLst>
              <a:ext uri="{FF2B5EF4-FFF2-40B4-BE49-F238E27FC236}">
                <a16:creationId xmlns="" xmlns:a16="http://schemas.microsoft.com/office/drawing/2014/main" id="{56FE037D-76F8-4E4A-8A84-C76B01A84EF6}"/>
              </a:ext>
            </a:extLst>
          </p:cNvPr>
          <p:cNvSpPr txBox="1"/>
          <p:nvPr userDrawn="1"/>
        </p:nvSpPr>
        <p:spPr>
          <a:xfrm>
            <a:off x="4202350" y="651371"/>
            <a:ext cx="3453319" cy="41261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en-US" altLang="zh-CN" sz="2000" dirty="0">
                <a:solidFill>
                  <a:sysClr val="windowText" lastClr="000000"/>
                </a:solidFill>
                <a:latin typeface="华康少女文字W5" panose="040F0509000000000000" pitchFamily="81" charset="-122"/>
                <a:ea typeface="华康少女文字W5" panose="040F0509000000000000" pitchFamily="81" charset="-122"/>
              </a:rPr>
              <a:t>——</a:t>
            </a:r>
            <a:r>
              <a:rPr lang="zh-CN" altLang="en-US" sz="2000" dirty="0">
                <a:solidFill>
                  <a:sysClr val="windowText" lastClr="000000"/>
                </a:solidFill>
                <a:latin typeface="华康少女文字W5" panose="040F0509000000000000" pitchFamily="81" charset="-122"/>
                <a:ea typeface="华康少女文字W5" panose="040F0509000000000000" pitchFamily="81" charset="-122"/>
              </a:rPr>
              <a:t>请输入您的标题</a:t>
            </a:r>
            <a:r>
              <a:rPr lang="en-US" altLang="zh-CN" sz="2000" dirty="0">
                <a:solidFill>
                  <a:sysClr val="windowText" lastClr="000000"/>
                </a:solidFill>
                <a:latin typeface="华康少女文字W5" panose="040F0509000000000000" pitchFamily="81" charset="-122"/>
                <a:ea typeface="华康少女文字W5" panose="040F0509000000000000" pitchFamily="81" charset="-122"/>
              </a:rPr>
              <a:t>——</a:t>
            </a:r>
            <a:endParaRPr lang="zh-CN" altLang="en-US" sz="2000" dirty="0">
              <a:solidFill>
                <a:sysClr val="windowText" lastClr="000000"/>
              </a:solidFill>
              <a:latin typeface="华康少女文字W5" panose="040F0509000000000000" pitchFamily="81" charset="-122"/>
              <a:ea typeface="华康少女文字W5" panose="040F0509000000000000" pitchFamily="81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5363871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 advClick="0" advTm="3000">
        <p14:ripple/>
      </p:transition>
    </mc:Choice>
    <mc:Fallback xmlns="">
      <p:transition spd="slow" advClick="0" advTm="3000">
        <p:fade/>
      </p:transition>
    </mc:Fallback>
  </mc:AlternateContent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内页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: 圆角 2">
            <a:extLst>
              <a:ext uri="{FF2B5EF4-FFF2-40B4-BE49-F238E27FC236}">
                <a16:creationId xmlns="" xmlns:a16="http://schemas.microsoft.com/office/drawing/2014/main" id="{3C7E5B60-395B-4216-9A18-0F5F76B254D3}"/>
              </a:ext>
            </a:extLst>
          </p:cNvPr>
          <p:cNvSpPr/>
          <p:nvPr userDrawn="1"/>
        </p:nvSpPr>
        <p:spPr>
          <a:xfrm>
            <a:off x="697150" y="658238"/>
            <a:ext cx="11108987" cy="5865779"/>
          </a:xfrm>
          <a:prstGeom prst="roundRect">
            <a:avLst/>
          </a:prstGeom>
          <a:solidFill>
            <a:schemeClr val="bg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FFFFFF"/>
              </a:solidFill>
            </a:endParaRPr>
          </a:p>
        </p:txBody>
      </p:sp>
      <p:pic>
        <p:nvPicPr>
          <p:cNvPr id="5" name="图片 4">
            <a:extLst>
              <a:ext uri="{FF2B5EF4-FFF2-40B4-BE49-F238E27FC236}">
                <a16:creationId xmlns="" xmlns:a16="http://schemas.microsoft.com/office/drawing/2014/main" id="{A7CEDD86-7968-4B14-8159-F39C71897F8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77819" y="791184"/>
            <a:ext cx="4049600" cy="6066816"/>
          </a:xfrm>
          <a:prstGeom prst="rect">
            <a:avLst/>
          </a:prstGeom>
        </p:spPr>
      </p:pic>
      <p:pic>
        <p:nvPicPr>
          <p:cNvPr id="7" name="图片 6">
            <a:extLst>
              <a:ext uri="{FF2B5EF4-FFF2-40B4-BE49-F238E27FC236}">
                <a16:creationId xmlns="" xmlns:a16="http://schemas.microsoft.com/office/drawing/2014/main" id="{7BFC3DC4-AD94-4D04-ADEB-23E7A6D624B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61554" y="249019"/>
            <a:ext cx="1920199" cy="2075891"/>
          </a:xfrm>
          <a:prstGeom prst="rect">
            <a:avLst/>
          </a:prstGeom>
        </p:spPr>
      </p:pic>
      <p:pic>
        <p:nvPicPr>
          <p:cNvPr id="9" name="图片 8">
            <a:extLst>
              <a:ext uri="{FF2B5EF4-FFF2-40B4-BE49-F238E27FC236}">
                <a16:creationId xmlns="" xmlns:a16="http://schemas.microsoft.com/office/drawing/2014/main" id="{D929124C-7B27-4411-95C0-5AE7A90FBD2F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40381" y="3920246"/>
            <a:ext cx="1851619" cy="3012989"/>
          </a:xfrm>
          <a:prstGeom prst="rect">
            <a:avLst/>
          </a:prstGeom>
        </p:spPr>
      </p:pic>
      <p:sp>
        <p:nvSpPr>
          <p:cNvPr id="10" name="文本框 9">
            <a:extLst>
              <a:ext uri="{FF2B5EF4-FFF2-40B4-BE49-F238E27FC236}">
                <a16:creationId xmlns="" xmlns:a16="http://schemas.microsoft.com/office/drawing/2014/main" id="{0ACBBB52-2397-463B-89E1-BCBC36501DA8}"/>
              </a:ext>
            </a:extLst>
          </p:cNvPr>
          <p:cNvSpPr txBox="1"/>
          <p:nvPr userDrawn="1"/>
        </p:nvSpPr>
        <p:spPr>
          <a:xfrm>
            <a:off x="4202350" y="651371"/>
            <a:ext cx="3453319" cy="41261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en-US" altLang="zh-CN" sz="2000" dirty="0">
                <a:solidFill>
                  <a:sysClr val="windowText" lastClr="000000"/>
                </a:solidFill>
                <a:latin typeface="华康少女文字W5" panose="040F0509000000000000" pitchFamily="81" charset="-122"/>
                <a:ea typeface="华康少女文字W5" panose="040F0509000000000000" pitchFamily="81" charset="-122"/>
              </a:rPr>
              <a:t>——</a:t>
            </a:r>
            <a:r>
              <a:rPr lang="zh-CN" altLang="en-US" sz="2000" dirty="0">
                <a:solidFill>
                  <a:sysClr val="windowText" lastClr="000000"/>
                </a:solidFill>
                <a:latin typeface="华康少女文字W5" panose="040F0509000000000000" pitchFamily="81" charset="-122"/>
                <a:ea typeface="华康少女文字W5" panose="040F0509000000000000" pitchFamily="81" charset="-122"/>
              </a:rPr>
              <a:t>请输入您的标题</a:t>
            </a:r>
            <a:r>
              <a:rPr lang="en-US" altLang="zh-CN" sz="2000" dirty="0">
                <a:solidFill>
                  <a:sysClr val="windowText" lastClr="000000"/>
                </a:solidFill>
                <a:latin typeface="华康少女文字W5" panose="040F0509000000000000" pitchFamily="81" charset="-122"/>
                <a:ea typeface="华康少女文字W5" panose="040F0509000000000000" pitchFamily="81" charset="-122"/>
              </a:rPr>
              <a:t>——</a:t>
            </a:r>
            <a:endParaRPr lang="zh-CN" altLang="en-US" sz="2000" dirty="0">
              <a:solidFill>
                <a:sysClr val="windowText" lastClr="000000"/>
              </a:solidFill>
              <a:latin typeface="华康少女文字W5" panose="040F0509000000000000" pitchFamily="81" charset="-122"/>
              <a:ea typeface="华康少女文字W5" panose="040F0509000000000000" pitchFamily="81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7252379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 advClick="0" advTm="3000">
        <p14:ripple/>
      </p:transition>
    </mc:Choice>
    <mc:Fallback xmlns="">
      <p:transition spd="slow" advClick="0" advTm="3000">
        <p:fade/>
      </p:transition>
    </mc:Fallback>
  </mc:AlternateContent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结束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089702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 advClick="0" advTm="3000">
        <p14:ripple/>
      </p:transition>
    </mc:Choice>
    <mc:Fallback xmlns="">
      <p:transition spd="slow" advClick="0" advTm="3000">
        <p:fade/>
      </p:transition>
    </mc:Fallback>
  </mc:AlternateContent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版权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789611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 advClick="0" advTm="3000">
        <p14:ripple/>
      </p:transition>
    </mc:Choice>
    <mc:Fallback xmlns="">
      <p:transition spd="slow" advClick="0" advTm="3000">
        <p:fade/>
      </p:transition>
    </mc:Fallback>
  </mc:AlternateConten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2EF11D-CB9D-48DD-B33E-231EAE8975E2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5/4/2020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41A6A5-6C50-4292-AE42-32D98A43B805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437757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2EF11D-CB9D-48DD-B33E-231EAE8975E2}" type="datetimeFigureOut">
              <a:rPr lang="en-US" smtClean="0"/>
              <a:t>5/4/2020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41A6A5-6C50-4292-AE42-32D98A43B80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20980982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2EF11D-CB9D-48DD-B33E-231EAE8975E2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5/4/2020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41A6A5-6C50-4292-AE42-32D98A43B805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95590367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2EF11D-CB9D-48DD-B33E-231EAE8975E2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5/4/2020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41A6A5-6C50-4292-AE42-32D98A43B805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2440884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2EF11D-CB9D-48DD-B33E-231EAE8975E2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5/4/2020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41A6A5-6C50-4292-AE42-32D98A43B805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9373172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2EF11D-CB9D-48DD-B33E-231EAE8975E2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5/4/2020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41A6A5-6C50-4292-AE42-32D98A43B805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4324414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2EF11D-CB9D-48DD-B33E-231EAE8975E2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5/4/2020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41A6A5-6C50-4292-AE42-32D98A43B805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2362900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2EF11D-CB9D-48DD-B33E-231EAE8975E2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5/4/2020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41A6A5-6C50-4292-AE42-32D98A43B805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7811333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2EF11D-CB9D-48DD-B33E-231EAE8975E2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5/4/2020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41A6A5-6C50-4292-AE42-32D98A43B805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2460645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2EF11D-CB9D-48DD-B33E-231EAE8975E2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5/4/2020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41A6A5-6C50-4292-AE42-32D98A43B805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36937039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2EF11D-CB9D-48DD-B33E-231EAE8975E2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5/4/2020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41A6A5-6C50-4292-AE42-32D98A43B805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13677759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2EF11D-CB9D-48DD-B33E-231EAE8975E2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5/4/2020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41A6A5-6C50-4292-AE42-32D98A43B805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909435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2EF11D-CB9D-48DD-B33E-231EAE8975E2}" type="datetimeFigureOut">
              <a:rPr lang="en-US" smtClean="0"/>
              <a:t>5/4/2020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41A6A5-6C50-4292-AE42-32D98A43B80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101560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2EF11D-CB9D-48DD-B33E-231EAE8975E2}" type="datetimeFigureOut">
              <a:rPr lang="en-US" smtClean="0"/>
              <a:t>5/4/2020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41A6A5-6C50-4292-AE42-32D98A43B80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9425661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2EF11D-CB9D-48DD-B33E-231EAE8975E2}" type="datetimeFigureOut">
              <a:rPr lang="en-US" smtClean="0"/>
              <a:t>5/4/2020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41A6A5-6C50-4292-AE42-32D98A43B80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8899635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1.xml"/><Relationship Id="rId13" Type="http://schemas.openxmlformats.org/officeDocument/2006/relationships/theme" Target="../theme/theme4.xml"/><Relationship Id="rId3" Type="http://schemas.openxmlformats.org/officeDocument/2006/relationships/slideLayout" Target="../slideLayouts/slideLayout26.xml"/><Relationship Id="rId7" Type="http://schemas.openxmlformats.org/officeDocument/2006/relationships/slideLayout" Target="../slideLayouts/slideLayout30.xml"/><Relationship Id="rId12" Type="http://schemas.openxmlformats.org/officeDocument/2006/relationships/slideLayout" Target="../slideLayouts/slideLayout35.xml"/><Relationship Id="rId2" Type="http://schemas.openxmlformats.org/officeDocument/2006/relationships/slideLayout" Target="../slideLayouts/slideLayout25.xml"/><Relationship Id="rId1" Type="http://schemas.openxmlformats.org/officeDocument/2006/relationships/slideLayout" Target="../slideLayouts/slideLayout24.xml"/><Relationship Id="rId6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34.xml"/><Relationship Id="rId5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33.xml"/><Relationship Id="rId4" Type="http://schemas.openxmlformats.org/officeDocument/2006/relationships/slideLayout" Target="../slideLayouts/slideLayout27.xml"/><Relationship Id="rId9" Type="http://schemas.openxmlformats.org/officeDocument/2006/relationships/slideLayout" Target="../slideLayouts/slideLayout32.xml"/></Relationships>
</file>

<file path=ppt/slideMasters/_rels/slideMaster5.xml.rels><?xml version="1.0" encoding="UTF-8" standalone="yes"?>
<Relationships xmlns="http://schemas.openxmlformats.org/package/2006/relationships"><Relationship Id="rId3" Type="http://schemas.openxmlformats.org/officeDocument/2006/relationships/theme" Target="../theme/theme5.xml"/><Relationship Id="rId2" Type="http://schemas.openxmlformats.org/officeDocument/2006/relationships/slideLayout" Target="../slideLayouts/slideLayout37.xml"/><Relationship Id="rId1" Type="http://schemas.openxmlformats.org/officeDocument/2006/relationships/slideLayout" Target="../slideLayouts/slideLayout36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5.xml"/><Relationship Id="rId3" Type="http://schemas.openxmlformats.org/officeDocument/2006/relationships/slideLayout" Target="../slideLayouts/slideLayout40.xml"/><Relationship Id="rId7" Type="http://schemas.openxmlformats.org/officeDocument/2006/relationships/slideLayout" Target="../slideLayouts/slideLayout44.xml"/><Relationship Id="rId12" Type="http://schemas.openxmlformats.org/officeDocument/2006/relationships/theme" Target="../theme/theme6.xml"/><Relationship Id="rId2" Type="http://schemas.openxmlformats.org/officeDocument/2006/relationships/slideLayout" Target="../slideLayouts/slideLayout39.xml"/><Relationship Id="rId1" Type="http://schemas.openxmlformats.org/officeDocument/2006/relationships/slideLayout" Target="../slideLayouts/slideLayout38.xml"/><Relationship Id="rId6" Type="http://schemas.openxmlformats.org/officeDocument/2006/relationships/slideLayout" Target="../slideLayouts/slideLayout43.xml"/><Relationship Id="rId11" Type="http://schemas.openxmlformats.org/officeDocument/2006/relationships/slideLayout" Target="../slideLayouts/slideLayout48.xml"/><Relationship Id="rId5" Type="http://schemas.openxmlformats.org/officeDocument/2006/relationships/slideLayout" Target="../slideLayouts/slideLayout42.xml"/><Relationship Id="rId10" Type="http://schemas.openxmlformats.org/officeDocument/2006/relationships/slideLayout" Target="../slideLayouts/slideLayout47.xml"/><Relationship Id="rId4" Type="http://schemas.openxmlformats.org/officeDocument/2006/relationships/slideLayout" Target="../slideLayouts/slideLayout41.xml"/><Relationship Id="rId9" Type="http://schemas.openxmlformats.org/officeDocument/2006/relationships/slideLayout" Target="../slideLayouts/slideLayout46.xml"/></Relationships>
</file>

<file path=ppt/slideMasters/_rels/slideMaster7.xml.rels><?xml version="1.0" encoding="UTF-8" standalone="yes"?>
<Relationships xmlns="http://schemas.openxmlformats.org/package/2006/relationships"><Relationship Id="rId2" Type="http://schemas.openxmlformats.org/officeDocument/2006/relationships/theme" Target="../theme/theme7.xml"/><Relationship Id="rId1" Type="http://schemas.openxmlformats.org/officeDocument/2006/relationships/slideLayout" Target="../slideLayouts/slideLayout49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7.xml"/><Relationship Id="rId3" Type="http://schemas.openxmlformats.org/officeDocument/2006/relationships/slideLayout" Target="../slideLayouts/slideLayout52.xml"/><Relationship Id="rId7" Type="http://schemas.openxmlformats.org/officeDocument/2006/relationships/slideLayout" Target="../slideLayouts/slideLayout56.xml"/><Relationship Id="rId2" Type="http://schemas.openxmlformats.org/officeDocument/2006/relationships/slideLayout" Target="../slideLayouts/slideLayout51.xml"/><Relationship Id="rId1" Type="http://schemas.openxmlformats.org/officeDocument/2006/relationships/slideLayout" Target="../slideLayouts/slideLayout50.xml"/><Relationship Id="rId6" Type="http://schemas.openxmlformats.org/officeDocument/2006/relationships/slideLayout" Target="../slideLayouts/slideLayout55.xml"/><Relationship Id="rId5" Type="http://schemas.openxmlformats.org/officeDocument/2006/relationships/slideLayout" Target="../slideLayouts/slideLayout54.xml"/><Relationship Id="rId10" Type="http://schemas.openxmlformats.org/officeDocument/2006/relationships/theme" Target="../theme/theme8.xml"/><Relationship Id="rId4" Type="http://schemas.openxmlformats.org/officeDocument/2006/relationships/slideLayout" Target="../slideLayouts/slideLayout53.xml"/><Relationship Id="rId9" Type="http://schemas.openxmlformats.org/officeDocument/2006/relationships/slideLayout" Target="../slideLayouts/slideLayout58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6.xml"/><Relationship Id="rId3" Type="http://schemas.openxmlformats.org/officeDocument/2006/relationships/slideLayout" Target="../slideLayouts/slideLayout61.xml"/><Relationship Id="rId7" Type="http://schemas.openxmlformats.org/officeDocument/2006/relationships/slideLayout" Target="../slideLayouts/slideLayout65.xml"/><Relationship Id="rId12" Type="http://schemas.openxmlformats.org/officeDocument/2006/relationships/theme" Target="../theme/theme9.xml"/><Relationship Id="rId2" Type="http://schemas.openxmlformats.org/officeDocument/2006/relationships/slideLayout" Target="../slideLayouts/slideLayout60.xml"/><Relationship Id="rId1" Type="http://schemas.openxmlformats.org/officeDocument/2006/relationships/slideLayout" Target="../slideLayouts/slideLayout59.xml"/><Relationship Id="rId6" Type="http://schemas.openxmlformats.org/officeDocument/2006/relationships/slideLayout" Target="../slideLayouts/slideLayout64.xml"/><Relationship Id="rId11" Type="http://schemas.openxmlformats.org/officeDocument/2006/relationships/slideLayout" Target="../slideLayouts/slideLayout69.xml"/><Relationship Id="rId5" Type="http://schemas.openxmlformats.org/officeDocument/2006/relationships/slideLayout" Target="../slideLayouts/slideLayout63.xml"/><Relationship Id="rId10" Type="http://schemas.openxmlformats.org/officeDocument/2006/relationships/slideLayout" Target="../slideLayouts/slideLayout68.xml"/><Relationship Id="rId4" Type="http://schemas.openxmlformats.org/officeDocument/2006/relationships/slideLayout" Target="../slideLayouts/slideLayout62.xml"/><Relationship Id="rId9" Type="http://schemas.openxmlformats.org/officeDocument/2006/relationships/slideLayout" Target="../slideLayouts/slideLayout6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82EF11D-CB9D-48DD-B33E-231EAE8975E2}" type="datetimeFigureOut">
              <a:rPr lang="en-US" smtClean="0"/>
              <a:t>5/4/2020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641A6A5-6C50-4292-AE42-32D98A43B80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51831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/>
          <p:cNvPicPr>
            <a:picLocks noChangeAspect="1"/>
          </p:cNvPicPr>
          <p:nvPr userDrawn="1"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0" name="文本框 9"/>
          <p:cNvSpPr txBox="1"/>
          <p:nvPr userDrawn="1"/>
        </p:nvSpPr>
        <p:spPr>
          <a:xfrm>
            <a:off x="3878580" y="2419350"/>
            <a:ext cx="4730115" cy="147637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zh-CN" altLang="en-US" dirty="0">
                <a:solidFill>
                  <a:prstClr val="black">
                    <a:lumMod val="75000"/>
                    <a:lumOff val="25000"/>
                    <a:alpha val="0"/>
                  </a:prst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感谢您下载包图网平台上提供的</a:t>
            </a:r>
            <a:r>
              <a:rPr lang="en-US" altLang="zh-CN" dirty="0">
                <a:solidFill>
                  <a:prstClr val="black">
                    <a:lumMod val="75000"/>
                    <a:lumOff val="25000"/>
                    <a:alpha val="0"/>
                  </a:prst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PPT</a:t>
            </a:r>
            <a:r>
              <a:rPr lang="zh-CN" altLang="en-US" dirty="0">
                <a:solidFill>
                  <a:prstClr val="black">
                    <a:lumMod val="75000"/>
                    <a:lumOff val="25000"/>
                    <a:alpha val="0"/>
                  </a:prst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作品，</a:t>
            </a:r>
          </a:p>
          <a:p>
            <a:r>
              <a:rPr lang="zh-CN" altLang="en-US" dirty="0">
                <a:solidFill>
                  <a:prstClr val="black">
                    <a:lumMod val="75000"/>
                    <a:lumOff val="25000"/>
                    <a:alpha val="0"/>
                  </a:prst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为了您和包图网以及原创作者的利益，请</a:t>
            </a:r>
          </a:p>
          <a:p>
            <a:r>
              <a:rPr lang="zh-CN" altLang="en-US" dirty="0">
                <a:solidFill>
                  <a:prstClr val="black">
                    <a:lumMod val="75000"/>
                    <a:lumOff val="25000"/>
                    <a:alpha val="0"/>
                  </a:prst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勿复制、传播、销售，否则将承担法律责</a:t>
            </a:r>
          </a:p>
          <a:p>
            <a:r>
              <a:rPr lang="zh-CN" altLang="en-US" dirty="0">
                <a:solidFill>
                  <a:prstClr val="black">
                    <a:lumMod val="75000"/>
                    <a:lumOff val="25000"/>
                    <a:alpha val="0"/>
                  </a:prst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任！包图网将对作品进行维权，按照传播</a:t>
            </a:r>
          </a:p>
          <a:p>
            <a:r>
              <a:rPr lang="zh-CN" altLang="en-US" dirty="0">
                <a:solidFill>
                  <a:prstClr val="black">
                    <a:lumMod val="75000"/>
                    <a:lumOff val="25000"/>
                    <a:alpha val="0"/>
                  </a:prstClr>
                </a:solidFill>
                <a:latin typeface="微软雅黑" panose="020B0503020204020204" charset="-122"/>
                <a:ea typeface="微软雅黑" panose="020B0503020204020204" charset="-122"/>
                <a:sym typeface="+mn-ea"/>
              </a:rPr>
              <a:t>下载次数进行十倍的索取赔偿！</a:t>
            </a:r>
          </a:p>
        </p:txBody>
      </p:sp>
    </p:spTree>
    <p:extLst>
      <p:ext uri="{BB962C8B-B14F-4D97-AF65-F5344CB8AC3E}">
        <p14:creationId xmlns:p14="http://schemas.microsoft.com/office/powerpoint/2010/main" val="24426535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mc:AlternateContent xmlns:mc="http://schemas.openxmlformats.org/markup-compatibility/2006" xmlns:p14="http://schemas.microsoft.com/office/powerpoint/2010/main">
    <mc:Choice Requires="p14">
      <p:transition spd="slow" p14:dur="1500" advClick="0" advTm="4000">
        <p:random/>
      </p:transition>
    </mc:Choice>
    <mc:Fallback xmlns="">
      <p:transition spd="slow" advClick="0" advTm="4000">
        <p:random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kern="1200">
          <a:solidFill>
            <a:srgbClr val="202020"/>
          </a:solidFill>
          <a:effectLst>
            <a:outerShdw blurRad="50800" dist="38100" dir="5400000" algn="t" rotWithShape="0">
              <a:prstClr val="black">
                <a:alpha val="20000"/>
              </a:prstClr>
            </a:outerShdw>
          </a:effectLst>
          <a:latin typeface="微软雅黑" panose="020B0503020204020204" charset="-122"/>
          <a:ea typeface="微软雅黑" panose="020B0503020204020204" charset="-122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120000"/>
        </a:lnSpc>
        <a:spcBef>
          <a:spcPts val="1000"/>
        </a:spcBef>
        <a:buSzPct val="75000"/>
        <a:buFont typeface="Arial" panose="020B0604020202020204" pitchFamily="34" charset="0"/>
        <a:buChar char="•"/>
        <a:defRPr sz="2800" kern="1200">
          <a:solidFill>
            <a:schemeClr val="tx1">
              <a:lumMod val="85000"/>
              <a:lumOff val="15000"/>
            </a:schemeClr>
          </a:solidFill>
          <a:latin typeface="微软雅黑" panose="020B0503020204020204" charset="-122"/>
          <a:ea typeface="微软雅黑" panose="020B0503020204020204" charset="-122"/>
          <a:cs typeface="+mn-cs"/>
        </a:defRPr>
      </a:lvl1pPr>
      <a:lvl2pPr marL="575945" indent="-228600" algn="l" defTabSz="914400" rtl="0" eaLnBrk="1" fontAlgn="auto" latinLnBrk="0" hangingPunct="1">
        <a:lnSpc>
          <a:spcPct val="120000"/>
        </a:lnSpc>
        <a:spcBef>
          <a:spcPts val="500"/>
        </a:spcBef>
        <a:buSzPct val="75000"/>
        <a:buFont typeface="Arial" panose="020B0604020202020204" pitchFamily="34" charset="0"/>
        <a:buChar char="•"/>
        <a:defRPr sz="2200" kern="1200">
          <a:solidFill>
            <a:schemeClr val="tx1">
              <a:lumMod val="75000"/>
              <a:lumOff val="25000"/>
            </a:schemeClr>
          </a:solidFill>
          <a:latin typeface="微软雅黑" panose="020B0503020204020204" charset="-122"/>
          <a:ea typeface="微软雅黑" panose="020B0503020204020204" charset="-122"/>
          <a:cs typeface="+mn-cs"/>
        </a:defRPr>
      </a:lvl2pPr>
      <a:lvl3pPr marL="1007745" indent="-228600" algn="l" defTabSz="914400" rtl="0" eaLnBrk="1" fontAlgn="auto" latinLnBrk="0" hangingPunct="1">
        <a:lnSpc>
          <a:spcPct val="120000"/>
        </a:lnSpc>
        <a:spcBef>
          <a:spcPts val="500"/>
        </a:spcBef>
        <a:buSzPct val="75000"/>
        <a:buFont typeface="Arial" panose="020B0604020202020204" pitchFamily="34" charset="0"/>
        <a:buChar char="‒"/>
        <a:defRPr sz="2000" kern="1200">
          <a:solidFill>
            <a:schemeClr val="tx1">
              <a:lumMod val="65000"/>
              <a:lumOff val="35000"/>
            </a:schemeClr>
          </a:solidFill>
          <a:latin typeface="微软雅黑" panose="020B0503020204020204" charset="-122"/>
          <a:ea typeface="微软雅黑" panose="020B0503020204020204" charset="-122"/>
          <a:cs typeface="+mn-cs"/>
        </a:defRPr>
      </a:lvl3pPr>
      <a:lvl4pPr marL="1511935" indent="-228600" algn="l" defTabSz="914400" rtl="0" eaLnBrk="1" fontAlgn="auto" latinLnBrk="0" hangingPunct="1">
        <a:lnSpc>
          <a:spcPct val="100000"/>
        </a:lnSpc>
        <a:spcBef>
          <a:spcPts val="500"/>
        </a:spcBef>
        <a:buSzPct val="75000"/>
        <a:buFont typeface="Arial" panose="020B0604020202020204" pitchFamily="34" charset="0"/>
        <a:buChar char="˃"/>
        <a:defRPr sz="1800" kern="1200">
          <a:solidFill>
            <a:schemeClr val="tx1">
              <a:lumMod val="50000"/>
              <a:lumOff val="50000"/>
            </a:schemeClr>
          </a:solidFill>
          <a:latin typeface="微软雅黑" panose="020B0503020204020204" charset="-122"/>
          <a:ea typeface="微软雅黑" panose="020B0503020204020204" charset="-122"/>
          <a:cs typeface="+mn-cs"/>
        </a:defRPr>
      </a:lvl4pPr>
      <a:lvl5pPr marL="1943735" indent="-228600" algn="l" defTabSz="914400" rtl="0" eaLnBrk="1" fontAlgn="auto" latinLnBrk="0" hangingPunct="1">
        <a:lnSpc>
          <a:spcPct val="90000"/>
        </a:lnSpc>
        <a:spcBef>
          <a:spcPts val="500"/>
        </a:spcBef>
        <a:buSzPct val="75000"/>
        <a:buFont typeface="Arial" panose="020B0604020202020204" pitchFamily="34" charset="0"/>
        <a:buChar char="˃"/>
        <a:defRPr sz="1800" kern="1200">
          <a:solidFill>
            <a:schemeClr val="tx1">
              <a:lumMod val="50000"/>
              <a:lumOff val="50000"/>
            </a:schemeClr>
          </a:solidFill>
          <a:latin typeface="微软雅黑" panose="020B0503020204020204" charset="-122"/>
          <a:ea typeface="微软雅黑" panose="020B0503020204020204" charset="-122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EC9D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662775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</p:sldLayoutIdLst>
  <mc:AlternateContent xmlns:mc="http://schemas.openxmlformats.org/markup-compatibility/2006" xmlns:p14="http://schemas.microsoft.com/office/powerpoint/2010/main">
    <mc:Choice Requires="p14">
      <p:transition spd="slow" p14:dur="1500" advClick="0" advTm="0">
        <p:random/>
      </p:transition>
    </mc:Choice>
    <mc:Fallback xmlns="">
      <p:transition spd="slow" advClick="0" advTm="0">
        <p:random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444512A-0600-4E5C-A439-6CE9AE82F3E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5/4/2020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D47B76B-9C0E-42BE-972A-38222515E1B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5670385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5" r:id="rId1"/>
    <p:sldLayoutId id="2147483676" r:id="rId2"/>
    <p:sldLayoutId id="2147483677" r:id="rId3"/>
    <p:sldLayoutId id="2147483678" r:id="rId4"/>
    <p:sldLayoutId id="2147483679" r:id="rId5"/>
    <p:sldLayoutId id="2147483680" r:id="rId6"/>
    <p:sldLayoutId id="2147483681" r:id="rId7"/>
    <p:sldLayoutId id="2147483682" r:id="rId8"/>
    <p:sldLayoutId id="2147483683" r:id="rId9"/>
    <p:sldLayoutId id="2147483684" r:id="rId10"/>
    <p:sldLayoutId id="2147483685" r:id="rId11"/>
    <p:sldLayoutId id="2147483686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EC9D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187004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8" r:id="rId1"/>
    <p:sldLayoutId id="2147483703" r:id="rId2"/>
  </p:sldLayoutIdLst>
  <mc:AlternateContent xmlns:mc="http://schemas.openxmlformats.org/markup-compatibility/2006" xmlns:p14="http://schemas.microsoft.com/office/powerpoint/2010/main">
    <mc:Choice Requires="p14">
      <p:transition spd="slow" p14:dur="1500" advClick="0" advTm="0">
        <p:random/>
      </p:transition>
    </mc:Choice>
    <mc:Fallback xmlns="">
      <p:transition spd="slow" advClick="0" advTm="0">
        <p:random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>
            <a:extLst>
              <a:ext uri="{FF2B5EF4-FFF2-40B4-BE49-F238E27FC236}">
                <a16:creationId xmlns:a16="http://schemas.microsoft.com/office/drawing/2014/main" xmlns="" id="{47385891-BD90-4CBC-8E15-D9517005B7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xmlns="" id="{2A5AD9C5-5E3E-428D-9C02-719572B89A2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xmlns="" id="{E42EBA8B-3746-4A50-9269-D1971A36867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4926738-DEAB-48E8-ABCC-1F50C4A87047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2020/5/4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xmlns="" id="{3B5B33E8-4C13-4CAE-9F65-91CC456A46C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xmlns="" id="{76FB0E85-AEAC-4F27-B48E-10BEA7B5B47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96AEE2C-310B-47FD-9623-FD9E58309AE6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128414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0" r:id="rId1"/>
    <p:sldLayoutId id="2147483691" r:id="rId2"/>
    <p:sldLayoutId id="2147483692" r:id="rId3"/>
    <p:sldLayoutId id="2147483693" r:id="rId4"/>
    <p:sldLayoutId id="2147483694" r:id="rId5"/>
    <p:sldLayoutId id="2147483695" r:id="rId6"/>
    <p:sldLayoutId id="2147483696" r:id="rId7"/>
    <p:sldLayoutId id="2147483697" r:id="rId8"/>
    <p:sldLayoutId id="2147483698" r:id="rId9"/>
    <p:sldLayoutId id="2147483699" r:id="rId10"/>
    <p:sldLayoutId id="2147483700" r:id="rId11"/>
  </p:sldLayoutIdLst>
  <mc:AlternateContent xmlns:mc="http://schemas.openxmlformats.org/markup-compatibility/2006" xmlns:p14="http://schemas.microsoft.com/office/powerpoint/2010/main">
    <mc:Choice Requires="p14">
      <p:transition spd="slow" p14:dur="1250" advClick="0" advTm="0">
        <p14:switch dir="r"/>
      </p:transition>
    </mc:Choice>
    <mc:Fallback xmlns="">
      <p:transition spd="slow" advClick="0" advTm="0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EC9D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210553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2" r:id="rId1"/>
  </p:sldLayoutIdLst>
  <mc:AlternateContent xmlns:mc="http://schemas.openxmlformats.org/markup-compatibility/2006" xmlns:p14="http://schemas.microsoft.com/office/powerpoint/2010/main">
    <mc:Choice Requires="p14">
      <p:transition spd="slow" p14:dur="1500" advClick="0" advTm="0">
        <p:random/>
      </p:transition>
    </mc:Choice>
    <mc:Fallback xmlns="">
      <p:transition spd="slow" advClick="0" advTm="0">
        <p:random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FDFBF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02207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5" r:id="rId1"/>
    <p:sldLayoutId id="2147483706" r:id="rId2"/>
    <p:sldLayoutId id="2147483707" r:id="rId3"/>
    <p:sldLayoutId id="2147483708" r:id="rId4"/>
    <p:sldLayoutId id="2147483709" r:id="rId5"/>
    <p:sldLayoutId id="2147483710" r:id="rId6"/>
    <p:sldLayoutId id="2147483711" r:id="rId7"/>
    <p:sldLayoutId id="2147483712" r:id="rId8"/>
    <p:sldLayoutId id="2147483713" r:id="rId9"/>
  </p:sldLayoutIdLst>
  <mc:AlternateContent xmlns:mc="http://schemas.openxmlformats.org/markup-compatibility/2006" xmlns:p14="http://schemas.microsoft.com/office/powerpoint/2010/main">
    <mc:Choice Requires="p14">
      <p:transition spd="slow" p14:dur="1400" advClick="0" advTm="3000">
        <p14:ripple/>
      </p:transition>
    </mc:Choice>
    <mc:Fallback xmlns="">
      <p:transition spd="slow" advClick="0" advTm="3000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="" xmlns:p15="http://schemas.microsoft.com/office/powerpoint/2012/main"/>
    </p:ext>
  </p:extLst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82EF11D-CB9D-48DD-B33E-231EAE8975E2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5/4/2020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641A6A5-6C50-4292-AE42-32D98A43B805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4095374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5" r:id="rId1"/>
    <p:sldLayoutId id="2147483716" r:id="rId2"/>
    <p:sldLayoutId id="2147483717" r:id="rId3"/>
    <p:sldLayoutId id="2147483718" r:id="rId4"/>
    <p:sldLayoutId id="2147483719" r:id="rId5"/>
    <p:sldLayoutId id="2147483720" r:id="rId6"/>
    <p:sldLayoutId id="2147483721" r:id="rId7"/>
    <p:sldLayoutId id="2147483722" r:id="rId8"/>
    <p:sldLayoutId id="2147483723" r:id="rId9"/>
    <p:sldLayoutId id="2147483724" r:id="rId10"/>
    <p:sldLayoutId id="2147483725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13" Type="http://schemas.openxmlformats.org/officeDocument/2006/relationships/image" Target="../media/image24.png"/><Relationship Id="rId3" Type="http://schemas.openxmlformats.org/officeDocument/2006/relationships/slideLayout" Target="../slideLayouts/slideLayout13.xml"/><Relationship Id="rId7" Type="http://schemas.openxmlformats.org/officeDocument/2006/relationships/image" Target="../media/image18.png"/><Relationship Id="rId12" Type="http://schemas.openxmlformats.org/officeDocument/2006/relationships/image" Target="../media/image23.png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openxmlformats.org/officeDocument/2006/relationships/image" Target="../media/image17.png"/><Relationship Id="rId11" Type="http://schemas.openxmlformats.org/officeDocument/2006/relationships/image" Target="../media/image22.png"/><Relationship Id="rId5" Type="http://schemas.openxmlformats.org/officeDocument/2006/relationships/image" Target="../media/image16.png"/><Relationship Id="rId10" Type="http://schemas.openxmlformats.org/officeDocument/2006/relationships/image" Target="../media/image21.png"/><Relationship Id="rId4" Type="http://schemas.openxmlformats.org/officeDocument/2006/relationships/notesSlide" Target="../notesSlides/notesSlide1.xml"/><Relationship Id="rId9" Type="http://schemas.openxmlformats.org/officeDocument/2006/relationships/image" Target="../media/image20.png"/><Relationship Id="rId14" Type="http://schemas.openxmlformats.org/officeDocument/2006/relationships/image" Target="../media/image25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e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23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e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0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jpg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g"/><Relationship Id="rId1" Type="http://schemas.openxmlformats.org/officeDocument/2006/relationships/slideLayout" Target="../slideLayouts/slideLayout24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0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36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3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jpg"/><Relationship Id="rId1" Type="http://schemas.openxmlformats.org/officeDocument/2006/relationships/slideLayout" Target="../slideLayouts/slideLayout30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g"/><Relationship Id="rId1" Type="http://schemas.openxmlformats.org/officeDocument/2006/relationships/slideLayout" Target="../slideLayouts/slideLayout24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5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jpg"/><Relationship Id="rId1" Type="http://schemas.openxmlformats.org/officeDocument/2006/relationships/slideLayout" Target="../slideLayouts/slideLayout25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jpg"/><Relationship Id="rId1" Type="http://schemas.openxmlformats.org/officeDocument/2006/relationships/slideLayout" Target="../slideLayouts/slideLayout2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jpg"/><Relationship Id="rId1" Type="http://schemas.openxmlformats.org/officeDocument/2006/relationships/slideLayout" Target="../slideLayouts/slideLayout30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49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png"/><Relationship Id="rId13" Type="http://schemas.openxmlformats.org/officeDocument/2006/relationships/image" Target="../media/image55.png"/><Relationship Id="rId3" Type="http://schemas.openxmlformats.org/officeDocument/2006/relationships/image" Target="../media/image45.png"/><Relationship Id="rId7" Type="http://schemas.openxmlformats.org/officeDocument/2006/relationships/image" Target="../media/image49.png"/><Relationship Id="rId12" Type="http://schemas.openxmlformats.org/officeDocument/2006/relationships/image" Target="../media/image54.png"/><Relationship Id="rId2" Type="http://schemas.openxmlformats.org/officeDocument/2006/relationships/notesSlide" Target="../notesSlides/notesSlide5.xml"/><Relationship Id="rId16" Type="http://schemas.openxmlformats.org/officeDocument/2006/relationships/image" Target="../media/image58.png"/><Relationship Id="rId1" Type="http://schemas.openxmlformats.org/officeDocument/2006/relationships/slideLayout" Target="../slideLayouts/slideLayout38.xml"/><Relationship Id="rId6" Type="http://schemas.openxmlformats.org/officeDocument/2006/relationships/image" Target="../media/image48.png"/><Relationship Id="rId11" Type="http://schemas.openxmlformats.org/officeDocument/2006/relationships/image" Target="../media/image53.png"/><Relationship Id="rId5" Type="http://schemas.openxmlformats.org/officeDocument/2006/relationships/image" Target="../media/image47.png"/><Relationship Id="rId15" Type="http://schemas.openxmlformats.org/officeDocument/2006/relationships/image" Target="../media/image57.png"/><Relationship Id="rId10" Type="http://schemas.openxmlformats.org/officeDocument/2006/relationships/image" Target="../media/image52.png"/><Relationship Id="rId4" Type="http://schemas.openxmlformats.org/officeDocument/2006/relationships/image" Target="../media/image46.png"/><Relationship Id="rId9" Type="http://schemas.openxmlformats.org/officeDocument/2006/relationships/image" Target="../media/image51.png"/><Relationship Id="rId14" Type="http://schemas.openxmlformats.org/officeDocument/2006/relationships/image" Target="../media/image56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" descr="F:\1-原创素材\1_mm1102\PPT\PPT_014\materaials\pageimg_g16.pn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50" t="11406"/>
          <a:stretch>
            <a:fillRect/>
          </a:stretch>
        </p:blipFill>
        <p:spPr bwMode="auto">
          <a:xfrm>
            <a:off x="2578100" y="1798320"/>
            <a:ext cx="6785610" cy="3206115"/>
          </a:xfrm>
          <a:prstGeom prst="rect">
            <a:avLst/>
          </a:prstGeom>
          <a:noFill/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Picture 2" descr="E:\丫头\png\小人\卡通类素材\yunf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64438" y="1385435"/>
            <a:ext cx="1269162" cy="53280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" name="组合 4"/>
          <p:cNvGrpSpPr/>
          <p:nvPr/>
        </p:nvGrpSpPr>
        <p:grpSpPr>
          <a:xfrm>
            <a:off x="8792784" y="1807027"/>
            <a:ext cx="463503" cy="619473"/>
            <a:chOff x="-2033679" y="889419"/>
            <a:chExt cx="463503" cy="619473"/>
          </a:xfrm>
        </p:grpSpPr>
        <p:pic>
          <p:nvPicPr>
            <p:cNvPr id="6" name="Picture 10" descr="E:\丫头\png\小人\卡通类素材\ry.png"/>
            <p:cNvPicPr>
              <a:picLocks noChangeAspect="1" noChangeArrowheads="1"/>
            </p:cNvPicPr>
            <p:nvPr/>
          </p:nvPicPr>
          <p:blipFill rotWithShape="1"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41008"/>
            <a:stretch>
              <a:fillRect/>
            </a:stretch>
          </p:blipFill>
          <p:spPr bwMode="auto">
            <a:xfrm>
              <a:off x="-2033679" y="889419"/>
              <a:ext cx="463503" cy="54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10" descr="E:\丫头\png\小人\卡通类素材\ry.png"/>
            <p:cNvPicPr>
              <a:picLocks noChangeAspect="1" noChangeArrowheads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58992"/>
            <a:stretch>
              <a:fillRect/>
            </a:stretch>
          </p:blipFill>
          <p:spPr bwMode="auto">
            <a:xfrm>
              <a:off x="-1995208" y="1220892"/>
              <a:ext cx="355608" cy="288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9" name="Picture 2" descr="E:\丫头\png\小人\卡通类素材\yunf.png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9273" y="492489"/>
            <a:ext cx="1347858" cy="5658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2" name="组合 21"/>
          <p:cNvGrpSpPr/>
          <p:nvPr/>
        </p:nvGrpSpPr>
        <p:grpSpPr>
          <a:xfrm>
            <a:off x="3305148" y="4182334"/>
            <a:ext cx="463503" cy="619473"/>
            <a:chOff x="-2033679" y="889419"/>
            <a:chExt cx="463503" cy="619473"/>
          </a:xfrm>
        </p:grpSpPr>
        <p:pic>
          <p:nvPicPr>
            <p:cNvPr id="23" name="Picture 10" descr="E:\丫头\png\小人\卡通类素材\ry.png"/>
            <p:cNvPicPr>
              <a:picLocks noChangeAspect="1" noChangeArrowheads="1"/>
            </p:cNvPicPr>
            <p:nvPr/>
          </p:nvPicPr>
          <p:blipFill rotWithShape="1"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41008"/>
            <a:stretch>
              <a:fillRect/>
            </a:stretch>
          </p:blipFill>
          <p:spPr bwMode="auto">
            <a:xfrm>
              <a:off x="-2033679" y="889419"/>
              <a:ext cx="463503" cy="54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4" name="Picture 10" descr="E:\丫头\png\小人\卡通类素材\ry.png"/>
            <p:cNvPicPr>
              <a:picLocks noChangeAspect="1" noChangeArrowheads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58992"/>
            <a:stretch>
              <a:fillRect/>
            </a:stretch>
          </p:blipFill>
          <p:spPr bwMode="auto">
            <a:xfrm>
              <a:off x="-1995208" y="1220892"/>
              <a:ext cx="355608" cy="288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26" name="图片 25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96781" y="292397"/>
            <a:ext cx="1102698" cy="1022486"/>
          </a:xfrm>
          <a:prstGeom prst="rect">
            <a:avLst/>
          </a:prstGeom>
        </p:spPr>
      </p:pic>
      <p:pic>
        <p:nvPicPr>
          <p:cNvPr id="27" name="图片 26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73160" y="1830717"/>
            <a:ext cx="3279407" cy="451783"/>
          </a:xfrm>
          <a:prstGeom prst="rect">
            <a:avLst/>
          </a:prstGeom>
        </p:spPr>
      </p:pic>
      <p:pic>
        <p:nvPicPr>
          <p:cNvPr id="3" name="图片 2" descr="8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11480" y="62865"/>
            <a:ext cx="4658995" cy="4658995"/>
          </a:xfrm>
          <a:prstGeom prst="rect">
            <a:avLst/>
          </a:prstGeom>
        </p:spPr>
      </p:pic>
      <p:pic>
        <p:nvPicPr>
          <p:cNvPr id="8" name="图片 7" descr="3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186545" y="3997960"/>
            <a:ext cx="2648585" cy="2648585"/>
          </a:xfrm>
          <a:prstGeom prst="rect">
            <a:avLst/>
          </a:prstGeom>
        </p:spPr>
      </p:pic>
      <p:sp>
        <p:nvSpPr>
          <p:cNvPr id="10" name="矩形: 圆角 13"/>
          <p:cNvSpPr/>
          <p:nvPr/>
        </p:nvSpPr>
        <p:spPr>
          <a:xfrm>
            <a:off x="3305175" y="3127271"/>
            <a:ext cx="5873750" cy="986790"/>
          </a:xfrm>
          <a:prstGeom prst="roundRect">
            <a:avLst/>
          </a:prstGeom>
          <a:solidFill>
            <a:srgbClr val="BCE2E6">
              <a:alpha val="56000"/>
            </a:srgbClr>
          </a:solidFill>
          <a:ln>
            <a:noFill/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13" name="文本框 26"/>
          <p:cNvSpPr txBox="1">
            <a:spLocks noChangeArrowheads="1"/>
          </p:cNvSpPr>
          <p:nvPr/>
        </p:nvSpPr>
        <p:spPr bwMode="auto">
          <a:xfrm>
            <a:off x="3304539" y="3136149"/>
            <a:ext cx="5874385" cy="8388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9pPr>
          </a:lstStyle>
          <a:p>
            <a:pPr algn="dist">
              <a:buFont typeface="Arial" panose="020B0604020202020204" pitchFamily="34" charset="0"/>
              <a:buNone/>
            </a:pPr>
            <a:r>
              <a:rPr lang="en-US" altLang="zh-CN" sz="5400" b="1" dirty="0" err="1" smtClean="0">
                <a:ln w="6600">
                  <a:solidFill>
                    <a:prstClr val="white"/>
                  </a:solidFill>
                  <a:prstDash val="solid"/>
                </a:ln>
                <a:solidFill>
                  <a:srgbClr val="83CBD1"/>
                </a:solidFill>
                <a:effectLst>
                  <a:outerShdw dist="38100" dir="2700000" algn="tl" rotWithShape="0">
                    <a:prstClr val="white"/>
                  </a:outerShdw>
                </a:effectLst>
                <a:latin typeface="华文琥珀" panose="02010800040101010101" charset="-122"/>
                <a:ea typeface="华文琥珀" panose="02010800040101010101" charset="-122"/>
                <a:sym typeface="+mn-ea"/>
              </a:rPr>
              <a:t>Xin</a:t>
            </a:r>
            <a:r>
              <a:rPr lang="en-US" altLang="zh-CN" sz="5400" b="1" dirty="0" smtClean="0">
                <a:ln w="6600">
                  <a:solidFill>
                    <a:prstClr val="white"/>
                  </a:solidFill>
                  <a:prstDash val="solid"/>
                </a:ln>
                <a:solidFill>
                  <a:srgbClr val="83CBD1"/>
                </a:solidFill>
                <a:effectLst>
                  <a:outerShdw dist="38100" dir="2700000" algn="tl" rotWithShape="0">
                    <a:prstClr val="white"/>
                  </a:outerShdw>
                </a:effectLst>
                <a:latin typeface="华文琥珀" panose="02010800040101010101" charset="-122"/>
                <a:ea typeface="华文琥珀" panose="02010800040101010101" charset="-122"/>
                <a:sym typeface="+mn-ea"/>
              </a:rPr>
              <a:t> </a:t>
            </a:r>
            <a:r>
              <a:rPr lang="en-US" altLang="zh-CN" sz="5400" b="1" dirty="0" err="1" smtClean="0">
                <a:ln w="6600">
                  <a:solidFill>
                    <a:prstClr val="white"/>
                  </a:solidFill>
                  <a:prstDash val="solid"/>
                </a:ln>
                <a:solidFill>
                  <a:srgbClr val="83CBD1"/>
                </a:solidFill>
                <a:effectLst>
                  <a:outerShdw dist="38100" dir="2700000" algn="tl" rotWithShape="0">
                    <a:prstClr val="white"/>
                  </a:outerShdw>
                </a:effectLst>
                <a:latin typeface="华文琥珀" panose="02010800040101010101" charset="-122"/>
                <a:ea typeface="华文琥珀" panose="02010800040101010101" charset="-122"/>
                <a:sym typeface="+mn-ea"/>
              </a:rPr>
              <a:t>chào</a:t>
            </a:r>
            <a:r>
              <a:rPr lang="en-US" altLang="zh-CN" sz="5400" b="1" dirty="0" smtClean="0">
                <a:ln w="6600">
                  <a:solidFill>
                    <a:prstClr val="white"/>
                  </a:solidFill>
                  <a:prstDash val="solid"/>
                </a:ln>
                <a:solidFill>
                  <a:srgbClr val="83CBD1"/>
                </a:solidFill>
                <a:effectLst>
                  <a:outerShdw dist="38100" dir="2700000" algn="tl" rotWithShape="0">
                    <a:prstClr val="white"/>
                  </a:outerShdw>
                </a:effectLst>
                <a:latin typeface="华文琥珀" panose="02010800040101010101" charset="-122"/>
                <a:ea typeface="华文琥珀" panose="02010800040101010101" charset="-122"/>
                <a:sym typeface="+mn-ea"/>
              </a:rPr>
              <a:t> !!!</a:t>
            </a:r>
            <a:endParaRPr lang="zh-CN" altLang="en-US" sz="5400" b="1" dirty="0">
              <a:ln w="6600">
                <a:solidFill>
                  <a:prstClr val="white"/>
                </a:solidFill>
                <a:prstDash val="solid"/>
              </a:ln>
              <a:solidFill>
                <a:srgbClr val="83CBD1"/>
              </a:solidFill>
              <a:effectLst>
                <a:outerShdw dist="38100" dir="2700000" algn="tl" rotWithShape="0">
                  <a:prstClr val="white"/>
                </a:outerShdw>
              </a:effectLst>
              <a:latin typeface="华文琥珀" panose="02010800040101010101" charset="-122"/>
              <a:ea typeface="华文琥珀" panose="02010800040101010101" charset="-122"/>
              <a:sym typeface="+mn-ea"/>
            </a:endParaRPr>
          </a:p>
        </p:txBody>
      </p:sp>
      <p:pic>
        <p:nvPicPr>
          <p:cNvPr id="11" name="5989a9319305a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4"/>
          <a:stretch>
            <a:fillRect/>
          </a:stretch>
        </p:blipFill>
        <p:spPr>
          <a:xfrm>
            <a:off x="-1136650" y="0"/>
            <a:ext cx="736600" cy="736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006805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4000">
        <p:random/>
      </p:transition>
    </mc:Choice>
    <mc:Fallback xmlns="">
      <p:transition spd="slow" advClick="0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 additive="base">
                                        <p:cTn id="6" dur="1" fill="hold"/>
                                        <p:tgtEl>
                                          <p:spTgt spid="1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5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500"/>
                            </p:stCondLst>
                            <p:childTnLst>
                              <p:par>
                                <p:cTn id="24" presetID="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0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43 -0.00062 L 0.01875 2.46914E-6 " pathEditMode="relative" rAng="0" ptsTypes="AA">
                                      <p:cBhvr>
                                        <p:cTn id="35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59" y="31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0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66667E-6 3.20988E-6 L -0.02362 0.00031 " pathEditMode="relative" ptsTypes="AA">
                                      <p:cBhvr>
                                        <p:cTn id="3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55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7576" numSld="999" showWhenStopped="0">
                <p:cTn id="61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1"/>
                </p:tgtEl>
              </p:cMediaNode>
            </p:audio>
          </p:childTnLst>
        </p:cTn>
      </p:par>
    </p:tnLst>
    <p:bldLst>
      <p:bldP spid="10" grpId="0" bldLvl="0" animBg="1"/>
      <p:bldP spid="13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18313"/>
          </a:xfrm>
          <a:prstGeom prst="rect">
            <a:avLst/>
          </a:prstGeom>
        </p:spPr>
      </p:pic>
      <p:sp>
        <p:nvSpPr>
          <p:cNvPr id="5" name="Text Box 12"/>
          <p:cNvSpPr txBox="1">
            <a:spLocks noChangeArrowheads="1"/>
          </p:cNvSpPr>
          <p:nvPr/>
        </p:nvSpPr>
        <p:spPr bwMode="auto">
          <a:xfrm>
            <a:off x="785611" y="1447800"/>
            <a:ext cx="6324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en-US" sz="2800" b="1" dirty="0" err="1">
                <a:solidFill>
                  <a:srgbClr val="990000"/>
                </a:solidFill>
              </a:rPr>
              <a:t>Trò</a:t>
            </a:r>
            <a:r>
              <a:rPr lang="en-US" altLang="en-US" sz="2800" b="1" dirty="0">
                <a:solidFill>
                  <a:srgbClr val="990000"/>
                </a:solidFill>
              </a:rPr>
              <a:t> </a:t>
            </a:r>
            <a:r>
              <a:rPr lang="en-US" altLang="en-US" sz="2800" b="1" dirty="0" err="1">
                <a:solidFill>
                  <a:srgbClr val="990000"/>
                </a:solidFill>
              </a:rPr>
              <a:t>chơi</a:t>
            </a:r>
            <a:r>
              <a:rPr lang="en-US" altLang="en-US" sz="2800" b="1" dirty="0">
                <a:solidFill>
                  <a:srgbClr val="990000"/>
                </a:solidFill>
              </a:rPr>
              <a:t>: </a:t>
            </a:r>
            <a:r>
              <a:rPr lang="en-US" altLang="en-US" sz="2800" b="1" dirty="0" err="1">
                <a:solidFill>
                  <a:srgbClr val="990000"/>
                </a:solidFill>
              </a:rPr>
              <a:t>Chọn</a:t>
            </a:r>
            <a:r>
              <a:rPr lang="en-US" altLang="en-US" sz="2800" b="1" dirty="0">
                <a:solidFill>
                  <a:srgbClr val="990000"/>
                </a:solidFill>
              </a:rPr>
              <a:t> </a:t>
            </a:r>
            <a:r>
              <a:rPr lang="en-US" altLang="en-US" sz="2800" b="1" dirty="0" err="1">
                <a:solidFill>
                  <a:srgbClr val="990000"/>
                </a:solidFill>
              </a:rPr>
              <a:t>đáp</a:t>
            </a:r>
            <a:r>
              <a:rPr lang="en-US" altLang="en-US" sz="2800" b="1" dirty="0">
                <a:solidFill>
                  <a:srgbClr val="990000"/>
                </a:solidFill>
              </a:rPr>
              <a:t> </a:t>
            </a:r>
            <a:r>
              <a:rPr lang="en-US" altLang="en-US" sz="2800" b="1" dirty="0" err="1">
                <a:solidFill>
                  <a:srgbClr val="990000"/>
                </a:solidFill>
              </a:rPr>
              <a:t>án</a:t>
            </a:r>
            <a:r>
              <a:rPr lang="en-US" altLang="en-US" sz="2800" b="1" dirty="0">
                <a:solidFill>
                  <a:srgbClr val="990000"/>
                </a:solidFill>
              </a:rPr>
              <a:t> </a:t>
            </a:r>
            <a:r>
              <a:rPr lang="en-US" altLang="en-US" sz="2800" b="1" dirty="0" err="1">
                <a:solidFill>
                  <a:srgbClr val="990000"/>
                </a:solidFill>
              </a:rPr>
              <a:t>đúng</a:t>
            </a:r>
            <a:endParaRPr lang="en-US" altLang="en-US" sz="2800" b="1" dirty="0">
              <a:solidFill>
                <a:srgbClr val="990000"/>
              </a:solidFill>
            </a:endParaRPr>
          </a:p>
        </p:txBody>
      </p:sp>
      <p:sp>
        <p:nvSpPr>
          <p:cNvPr id="6" name="Oval 13"/>
          <p:cNvSpPr>
            <a:spLocks noChangeArrowheads="1"/>
          </p:cNvSpPr>
          <p:nvPr/>
        </p:nvSpPr>
        <p:spPr bwMode="auto">
          <a:xfrm>
            <a:off x="1471411" y="2057400"/>
            <a:ext cx="1828800" cy="7620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000" b="1">
                <a:latin typeface="Arial" panose="020B0604020202020204" pitchFamily="34" charset="0"/>
              </a:rPr>
              <a:t>1</a:t>
            </a:r>
          </a:p>
        </p:txBody>
      </p:sp>
      <p:sp>
        <p:nvSpPr>
          <p:cNvPr id="7" name="Oval 14"/>
          <p:cNvSpPr>
            <a:spLocks noChangeArrowheads="1"/>
          </p:cNvSpPr>
          <p:nvPr/>
        </p:nvSpPr>
        <p:spPr bwMode="auto">
          <a:xfrm>
            <a:off x="4367011" y="1981200"/>
            <a:ext cx="1828800" cy="7620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000" b="1">
                <a:latin typeface="Arial" panose="020B0604020202020204" pitchFamily="34" charset="0"/>
              </a:rPr>
              <a:t>2</a:t>
            </a:r>
          </a:p>
        </p:txBody>
      </p:sp>
      <p:sp>
        <p:nvSpPr>
          <p:cNvPr id="8" name="Text Box 15"/>
          <p:cNvSpPr txBox="1">
            <a:spLocks noChangeArrowheads="1"/>
          </p:cNvSpPr>
          <p:nvPr/>
        </p:nvSpPr>
        <p:spPr bwMode="auto">
          <a:xfrm>
            <a:off x="1090411" y="3200400"/>
            <a:ext cx="2971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b="1" dirty="0">
                <a:solidFill>
                  <a:srgbClr val="FF0066"/>
                </a:solidFill>
              </a:rPr>
              <a:t>1 </a:t>
            </a:r>
            <a:r>
              <a:rPr lang="en-US" altLang="en-US" sz="2400" b="1" dirty="0" err="1">
                <a:solidFill>
                  <a:srgbClr val="FF0066"/>
                </a:solidFill>
              </a:rPr>
              <a:t>chục</a:t>
            </a:r>
            <a:r>
              <a:rPr lang="en-US" altLang="en-US" sz="2400" b="1" dirty="0">
                <a:solidFill>
                  <a:srgbClr val="FF0066"/>
                </a:solidFill>
              </a:rPr>
              <a:t> </a:t>
            </a:r>
            <a:r>
              <a:rPr lang="en-US" altLang="en-US" sz="2400" b="1" dirty="0" err="1">
                <a:solidFill>
                  <a:srgbClr val="FF0066"/>
                </a:solidFill>
              </a:rPr>
              <a:t>được</a:t>
            </a:r>
            <a:r>
              <a:rPr lang="en-US" altLang="en-US" sz="2400" b="1" dirty="0">
                <a:solidFill>
                  <a:srgbClr val="FF0066"/>
                </a:solidFill>
              </a:rPr>
              <a:t> </a:t>
            </a:r>
            <a:r>
              <a:rPr lang="en-US" altLang="en-US" sz="2400" b="1" dirty="0" err="1">
                <a:solidFill>
                  <a:srgbClr val="FF0066"/>
                </a:solidFill>
              </a:rPr>
              <a:t>viết</a:t>
            </a:r>
            <a:r>
              <a:rPr lang="en-US" altLang="en-US" sz="2400" b="1" dirty="0">
                <a:solidFill>
                  <a:srgbClr val="FF0066"/>
                </a:solidFill>
              </a:rPr>
              <a:t> </a:t>
            </a:r>
            <a:r>
              <a:rPr lang="en-US" altLang="en-US" sz="2400" b="1" dirty="0" err="1">
                <a:solidFill>
                  <a:srgbClr val="FF0066"/>
                </a:solidFill>
              </a:rPr>
              <a:t>là</a:t>
            </a:r>
            <a:r>
              <a:rPr lang="en-US" altLang="en-US" sz="2400" b="1" dirty="0">
                <a:solidFill>
                  <a:srgbClr val="FF0066"/>
                </a:solidFill>
              </a:rPr>
              <a:t>:</a:t>
            </a:r>
          </a:p>
        </p:txBody>
      </p:sp>
      <p:sp>
        <p:nvSpPr>
          <p:cNvPr id="9" name="Text Box 16"/>
          <p:cNvSpPr txBox="1">
            <a:spLocks noChangeArrowheads="1"/>
          </p:cNvSpPr>
          <p:nvPr/>
        </p:nvSpPr>
        <p:spPr bwMode="auto">
          <a:xfrm>
            <a:off x="1242811" y="4106863"/>
            <a:ext cx="533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b="1" dirty="0" smtClean="0"/>
              <a:t>A.</a:t>
            </a:r>
            <a:endParaRPr lang="en-US" altLang="en-US" sz="2400" b="1" dirty="0"/>
          </a:p>
        </p:txBody>
      </p:sp>
      <p:sp>
        <p:nvSpPr>
          <p:cNvPr id="10" name="Text Box 17"/>
          <p:cNvSpPr txBox="1">
            <a:spLocks noChangeArrowheads="1"/>
          </p:cNvSpPr>
          <p:nvPr/>
        </p:nvSpPr>
        <p:spPr bwMode="auto">
          <a:xfrm>
            <a:off x="1776211" y="4038600"/>
            <a:ext cx="1295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b="1" dirty="0"/>
              <a:t>100</a:t>
            </a:r>
          </a:p>
        </p:txBody>
      </p:sp>
      <p:sp>
        <p:nvSpPr>
          <p:cNvPr id="11" name="Text Box 18"/>
          <p:cNvSpPr txBox="1">
            <a:spLocks noChangeArrowheads="1"/>
          </p:cNvSpPr>
          <p:nvPr/>
        </p:nvSpPr>
        <p:spPr bwMode="auto">
          <a:xfrm>
            <a:off x="1319011" y="4724400"/>
            <a:ext cx="533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b="1" dirty="0" smtClean="0"/>
              <a:t>B.</a:t>
            </a:r>
            <a:endParaRPr lang="en-US" altLang="en-US" sz="2400" b="1" dirty="0"/>
          </a:p>
        </p:txBody>
      </p:sp>
      <p:sp>
        <p:nvSpPr>
          <p:cNvPr id="12" name="Text Box 19"/>
          <p:cNvSpPr txBox="1">
            <a:spLocks noChangeArrowheads="1"/>
          </p:cNvSpPr>
          <p:nvPr/>
        </p:nvSpPr>
        <p:spPr bwMode="auto">
          <a:xfrm>
            <a:off x="1776211" y="4648200"/>
            <a:ext cx="990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b="1" dirty="0"/>
              <a:t>200</a:t>
            </a:r>
          </a:p>
        </p:txBody>
      </p:sp>
      <p:sp>
        <p:nvSpPr>
          <p:cNvPr id="13" name="Text Box 20"/>
          <p:cNvSpPr txBox="1">
            <a:spLocks noChangeArrowheads="1"/>
          </p:cNvSpPr>
          <p:nvPr/>
        </p:nvSpPr>
        <p:spPr bwMode="auto">
          <a:xfrm>
            <a:off x="1319011" y="5257800"/>
            <a:ext cx="533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b="1" dirty="0" smtClean="0"/>
              <a:t>C.</a:t>
            </a:r>
            <a:endParaRPr lang="en-US" altLang="en-US" sz="2400" b="1" dirty="0"/>
          </a:p>
        </p:txBody>
      </p:sp>
      <p:sp>
        <p:nvSpPr>
          <p:cNvPr id="14" name="Text Box 21"/>
          <p:cNvSpPr txBox="1">
            <a:spLocks noChangeArrowheads="1"/>
          </p:cNvSpPr>
          <p:nvPr/>
        </p:nvSpPr>
        <p:spPr bwMode="auto">
          <a:xfrm>
            <a:off x="1776211" y="5257800"/>
            <a:ext cx="1447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b="1" dirty="0"/>
              <a:t>10</a:t>
            </a:r>
          </a:p>
        </p:txBody>
      </p:sp>
      <p:sp>
        <p:nvSpPr>
          <p:cNvPr id="15" name="Oval 22"/>
          <p:cNvSpPr>
            <a:spLocks noChangeArrowheads="1"/>
          </p:cNvSpPr>
          <p:nvPr/>
        </p:nvSpPr>
        <p:spPr bwMode="auto">
          <a:xfrm>
            <a:off x="1319011" y="5257800"/>
            <a:ext cx="457200" cy="609600"/>
          </a:xfrm>
          <a:prstGeom prst="ellips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vi-VN" altLang="en-US">
              <a:latin typeface="Arial" panose="020B0604020202020204" pitchFamily="34" charset="0"/>
            </a:endParaRPr>
          </a:p>
        </p:txBody>
      </p:sp>
      <p:sp>
        <p:nvSpPr>
          <p:cNvPr id="16" name="Oval 23"/>
          <p:cNvSpPr>
            <a:spLocks noChangeArrowheads="1"/>
          </p:cNvSpPr>
          <p:nvPr/>
        </p:nvSpPr>
        <p:spPr bwMode="auto">
          <a:xfrm>
            <a:off x="7796011" y="1981200"/>
            <a:ext cx="1828800" cy="7620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000" b="1">
                <a:latin typeface="Arial" panose="020B0604020202020204" pitchFamily="34" charset="0"/>
              </a:rPr>
              <a:t>3</a:t>
            </a:r>
          </a:p>
        </p:txBody>
      </p:sp>
      <p:sp>
        <p:nvSpPr>
          <p:cNvPr id="17" name="Text Box 24"/>
          <p:cNvSpPr txBox="1">
            <a:spLocks noChangeArrowheads="1"/>
          </p:cNvSpPr>
          <p:nvPr/>
        </p:nvSpPr>
        <p:spPr bwMode="auto">
          <a:xfrm>
            <a:off x="4062211" y="32004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b="1" dirty="0">
                <a:solidFill>
                  <a:srgbClr val="FF0066"/>
                </a:solidFill>
              </a:rPr>
              <a:t>1 </a:t>
            </a:r>
            <a:r>
              <a:rPr lang="en-US" altLang="en-US" sz="2400" b="1" dirty="0" err="1">
                <a:solidFill>
                  <a:srgbClr val="FF0066"/>
                </a:solidFill>
              </a:rPr>
              <a:t>trăm</a:t>
            </a:r>
            <a:r>
              <a:rPr lang="en-US" altLang="en-US" sz="2400" b="1" dirty="0">
                <a:solidFill>
                  <a:srgbClr val="FF0066"/>
                </a:solidFill>
              </a:rPr>
              <a:t> </a:t>
            </a:r>
            <a:r>
              <a:rPr lang="en-US" altLang="en-US" sz="2400" b="1" dirty="0" err="1">
                <a:solidFill>
                  <a:srgbClr val="FF0066"/>
                </a:solidFill>
              </a:rPr>
              <a:t>được</a:t>
            </a:r>
            <a:r>
              <a:rPr lang="en-US" altLang="en-US" sz="2400" b="1" dirty="0">
                <a:solidFill>
                  <a:srgbClr val="FF0066"/>
                </a:solidFill>
              </a:rPr>
              <a:t> </a:t>
            </a:r>
            <a:r>
              <a:rPr lang="en-US" altLang="en-US" sz="2400" b="1" dirty="0" err="1">
                <a:solidFill>
                  <a:srgbClr val="FF0066"/>
                </a:solidFill>
              </a:rPr>
              <a:t>viết</a:t>
            </a:r>
            <a:r>
              <a:rPr lang="en-US" altLang="en-US" sz="2400" b="1" dirty="0">
                <a:solidFill>
                  <a:srgbClr val="FF0066"/>
                </a:solidFill>
              </a:rPr>
              <a:t> </a:t>
            </a:r>
            <a:r>
              <a:rPr lang="en-US" altLang="en-US" sz="2400" b="1" dirty="0" err="1">
                <a:solidFill>
                  <a:srgbClr val="FF0066"/>
                </a:solidFill>
              </a:rPr>
              <a:t>là</a:t>
            </a:r>
            <a:r>
              <a:rPr lang="en-US" altLang="en-US" sz="2400" b="1" dirty="0">
                <a:solidFill>
                  <a:srgbClr val="FF0066"/>
                </a:solidFill>
              </a:rPr>
              <a:t>:</a:t>
            </a:r>
          </a:p>
        </p:txBody>
      </p:sp>
      <p:sp>
        <p:nvSpPr>
          <p:cNvPr id="18" name="Text Box 25"/>
          <p:cNvSpPr txBox="1">
            <a:spLocks noChangeArrowheads="1"/>
          </p:cNvSpPr>
          <p:nvPr/>
        </p:nvSpPr>
        <p:spPr bwMode="auto">
          <a:xfrm>
            <a:off x="4290811" y="4191000"/>
            <a:ext cx="990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b="1" dirty="0" smtClean="0"/>
              <a:t>A.  </a:t>
            </a:r>
            <a:r>
              <a:rPr lang="en-US" altLang="en-US" sz="2400" b="1" dirty="0"/>
              <a:t>10</a:t>
            </a:r>
          </a:p>
        </p:txBody>
      </p:sp>
      <p:sp>
        <p:nvSpPr>
          <p:cNvPr id="19" name="Text Box 26"/>
          <p:cNvSpPr txBox="1">
            <a:spLocks noChangeArrowheads="1"/>
          </p:cNvSpPr>
          <p:nvPr/>
        </p:nvSpPr>
        <p:spPr bwMode="auto">
          <a:xfrm>
            <a:off x="4290811" y="4724400"/>
            <a:ext cx="1676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b="1" dirty="0" smtClean="0"/>
              <a:t>B.  </a:t>
            </a:r>
            <a:r>
              <a:rPr lang="en-US" altLang="en-US" sz="2400" b="1" dirty="0"/>
              <a:t>100</a:t>
            </a:r>
          </a:p>
        </p:txBody>
      </p:sp>
      <p:sp>
        <p:nvSpPr>
          <p:cNvPr id="20" name="Text Box 27"/>
          <p:cNvSpPr txBox="1">
            <a:spLocks noChangeArrowheads="1"/>
          </p:cNvSpPr>
          <p:nvPr/>
        </p:nvSpPr>
        <p:spPr bwMode="auto">
          <a:xfrm>
            <a:off x="4214611" y="5334000"/>
            <a:ext cx="2133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b="1" dirty="0" smtClean="0"/>
              <a:t>C. </a:t>
            </a:r>
            <a:r>
              <a:rPr lang="en-US" altLang="en-US" sz="2400" b="1" dirty="0"/>
              <a:t>1000</a:t>
            </a:r>
          </a:p>
        </p:txBody>
      </p:sp>
      <p:sp>
        <p:nvSpPr>
          <p:cNvPr id="21" name="Oval 28"/>
          <p:cNvSpPr>
            <a:spLocks noChangeArrowheads="1"/>
          </p:cNvSpPr>
          <p:nvPr/>
        </p:nvSpPr>
        <p:spPr bwMode="auto">
          <a:xfrm>
            <a:off x="4138411" y="4648200"/>
            <a:ext cx="609600" cy="685800"/>
          </a:xfrm>
          <a:prstGeom prst="ellips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vi-VN" altLang="en-US">
              <a:latin typeface="Arial" panose="020B0604020202020204" pitchFamily="34" charset="0"/>
            </a:endParaRPr>
          </a:p>
        </p:txBody>
      </p:sp>
      <p:sp>
        <p:nvSpPr>
          <p:cNvPr id="22" name="Text Box 29"/>
          <p:cNvSpPr txBox="1">
            <a:spLocks noChangeArrowheads="1"/>
          </p:cNvSpPr>
          <p:nvPr/>
        </p:nvSpPr>
        <p:spPr bwMode="auto">
          <a:xfrm>
            <a:off x="7110211" y="3200400"/>
            <a:ext cx="3048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b="1" dirty="0">
                <a:solidFill>
                  <a:srgbClr val="FF0066"/>
                </a:solidFill>
              </a:rPr>
              <a:t>1 </a:t>
            </a:r>
            <a:r>
              <a:rPr lang="en-US" altLang="en-US" sz="2400" b="1" dirty="0" err="1">
                <a:solidFill>
                  <a:srgbClr val="FF0066"/>
                </a:solidFill>
              </a:rPr>
              <a:t>nghìn</a:t>
            </a:r>
            <a:r>
              <a:rPr lang="en-US" altLang="en-US" sz="2400" b="1" dirty="0">
                <a:solidFill>
                  <a:srgbClr val="FF0066"/>
                </a:solidFill>
              </a:rPr>
              <a:t> </a:t>
            </a:r>
            <a:r>
              <a:rPr lang="en-US" altLang="en-US" sz="2400" b="1" dirty="0" err="1">
                <a:solidFill>
                  <a:srgbClr val="FF0066"/>
                </a:solidFill>
              </a:rPr>
              <a:t>được</a:t>
            </a:r>
            <a:r>
              <a:rPr lang="en-US" altLang="en-US" sz="2400" b="1" dirty="0">
                <a:solidFill>
                  <a:srgbClr val="FF0066"/>
                </a:solidFill>
              </a:rPr>
              <a:t> </a:t>
            </a:r>
            <a:r>
              <a:rPr lang="en-US" altLang="en-US" sz="2400" b="1" dirty="0" err="1">
                <a:solidFill>
                  <a:srgbClr val="FF0066"/>
                </a:solidFill>
              </a:rPr>
              <a:t>viết</a:t>
            </a:r>
            <a:r>
              <a:rPr lang="en-US" altLang="en-US" sz="2400" b="1" dirty="0">
                <a:solidFill>
                  <a:srgbClr val="FF0066"/>
                </a:solidFill>
              </a:rPr>
              <a:t> </a:t>
            </a:r>
            <a:r>
              <a:rPr lang="en-US" altLang="en-US" sz="2400" b="1" dirty="0" err="1">
                <a:solidFill>
                  <a:srgbClr val="FF0066"/>
                </a:solidFill>
              </a:rPr>
              <a:t>là</a:t>
            </a:r>
            <a:r>
              <a:rPr lang="en-US" altLang="en-US" sz="2400" b="1" dirty="0">
                <a:solidFill>
                  <a:srgbClr val="FF0066"/>
                </a:solidFill>
              </a:rPr>
              <a:t>:</a:t>
            </a:r>
          </a:p>
        </p:txBody>
      </p:sp>
      <p:sp>
        <p:nvSpPr>
          <p:cNvPr id="23" name="Text Box 30"/>
          <p:cNvSpPr txBox="1">
            <a:spLocks noChangeArrowheads="1"/>
          </p:cNvSpPr>
          <p:nvPr/>
        </p:nvSpPr>
        <p:spPr bwMode="auto">
          <a:xfrm>
            <a:off x="6957811" y="4191000"/>
            <a:ext cx="2667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b="1" dirty="0"/>
              <a:t>      </a:t>
            </a:r>
            <a:r>
              <a:rPr lang="en-US" altLang="en-US" sz="2400" b="1" dirty="0" smtClean="0"/>
              <a:t>A.      </a:t>
            </a:r>
            <a:r>
              <a:rPr lang="en-US" altLang="en-US" sz="2400" b="1" dirty="0"/>
              <a:t>1000</a:t>
            </a:r>
          </a:p>
        </p:txBody>
      </p:sp>
      <p:sp>
        <p:nvSpPr>
          <p:cNvPr id="24" name="Text Box 31"/>
          <p:cNvSpPr txBox="1">
            <a:spLocks noChangeArrowheads="1"/>
          </p:cNvSpPr>
          <p:nvPr/>
        </p:nvSpPr>
        <p:spPr bwMode="auto">
          <a:xfrm>
            <a:off x="7415011" y="4800600"/>
            <a:ext cx="2286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b="1" dirty="0" smtClean="0"/>
              <a:t>B.       </a:t>
            </a:r>
            <a:r>
              <a:rPr lang="en-US" altLang="en-US" sz="2400" b="1" dirty="0"/>
              <a:t>10</a:t>
            </a:r>
          </a:p>
        </p:txBody>
      </p:sp>
      <p:sp>
        <p:nvSpPr>
          <p:cNvPr id="25" name="Text Box 32"/>
          <p:cNvSpPr txBox="1">
            <a:spLocks noChangeArrowheads="1"/>
          </p:cNvSpPr>
          <p:nvPr/>
        </p:nvSpPr>
        <p:spPr bwMode="auto">
          <a:xfrm>
            <a:off x="7352764" y="5257800"/>
            <a:ext cx="2362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b="1" dirty="0"/>
              <a:t> </a:t>
            </a:r>
            <a:r>
              <a:rPr lang="en-US" altLang="en-US" sz="2400" b="1" dirty="0" smtClean="0"/>
              <a:t>C.      </a:t>
            </a:r>
            <a:r>
              <a:rPr lang="en-US" altLang="en-US" sz="2400" b="1" dirty="0"/>
              <a:t>100</a:t>
            </a:r>
          </a:p>
        </p:txBody>
      </p:sp>
      <p:sp>
        <p:nvSpPr>
          <p:cNvPr id="26" name="Oval 33"/>
          <p:cNvSpPr>
            <a:spLocks noChangeArrowheads="1"/>
          </p:cNvSpPr>
          <p:nvPr/>
        </p:nvSpPr>
        <p:spPr bwMode="auto">
          <a:xfrm>
            <a:off x="7262611" y="4114800"/>
            <a:ext cx="685800" cy="609600"/>
          </a:xfrm>
          <a:prstGeom prst="ellips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vi-VN" altLang="en-US" b="1">
              <a:latin typeface="Arial" panose="020B0604020202020204" pitchFamily="34" charset="0"/>
            </a:endParaRPr>
          </a:p>
        </p:txBody>
      </p:sp>
      <p:sp>
        <p:nvSpPr>
          <p:cNvPr id="27" name="Text Box 30"/>
          <p:cNvSpPr txBox="1">
            <a:spLocks noChangeArrowheads="1"/>
          </p:cNvSpPr>
          <p:nvPr/>
        </p:nvSpPr>
        <p:spPr bwMode="auto">
          <a:xfrm>
            <a:off x="2690611" y="685800"/>
            <a:ext cx="6477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3600" b="1" dirty="0" err="1">
                <a:solidFill>
                  <a:srgbClr val="FF0000"/>
                </a:solidFill>
                <a:cs typeface="Times New Roman" panose="02020603050405020304" pitchFamily="18" charset="0"/>
              </a:rPr>
              <a:t>Đơn</a:t>
            </a:r>
            <a:r>
              <a:rPr lang="en-US" altLang="en-US" sz="3600" b="1" dirty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>
                <a:solidFill>
                  <a:srgbClr val="FF0000"/>
                </a:solidFill>
                <a:cs typeface="Times New Roman" panose="02020603050405020304" pitchFamily="18" charset="0"/>
              </a:rPr>
              <a:t>vị</a:t>
            </a:r>
            <a:r>
              <a:rPr lang="en-US" altLang="en-US" sz="3600" b="1" dirty="0">
                <a:solidFill>
                  <a:srgbClr val="FF0000"/>
                </a:solidFill>
                <a:cs typeface="Times New Roman" panose="02020603050405020304" pitchFamily="18" charset="0"/>
              </a:rPr>
              <a:t>, </a:t>
            </a:r>
            <a:r>
              <a:rPr lang="en-US" altLang="en-US" sz="3600" b="1" dirty="0" err="1">
                <a:solidFill>
                  <a:srgbClr val="FF0000"/>
                </a:solidFill>
                <a:cs typeface="Times New Roman" panose="02020603050405020304" pitchFamily="18" charset="0"/>
              </a:rPr>
              <a:t>chục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,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trăm</a:t>
            </a:r>
            <a:r>
              <a:rPr lang="en-US" altLang="en-US" sz="3600" b="1" dirty="0">
                <a:solidFill>
                  <a:srgbClr val="FF0000"/>
                </a:solidFill>
                <a:cs typeface="Times New Roman" panose="02020603050405020304" pitchFamily="18" charset="0"/>
              </a:rPr>
              <a:t>, </a:t>
            </a:r>
            <a:r>
              <a:rPr lang="en-US" altLang="en-US" sz="3600" b="1" dirty="0" err="1">
                <a:solidFill>
                  <a:srgbClr val="FF0000"/>
                </a:solidFill>
                <a:cs typeface="Times New Roman" panose="02020603050405020304" pitchFamily="18" charset="0"/>
              </a:rPr>
              <a:t>nghìn</a:t>
            </a:r>
            <a:endParaRPr lang="en-US" altLang="en-US" sz="3600" b="1" dirty="0">
              <a:solidFill>
                <a:srgbClr val="FF0000"/>
              </a:solidFill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310981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4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8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8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5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8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5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6" presetClass="entr" presetSubtype="2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6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6" presetClass="entr" presetSubtype="2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6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6" presetClass="entr" presetSubtype="2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6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6" presetClass="entr" presetSubtype="2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6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  <p:bldP spid="7" grpId="0" animBg="1"/>
      <p:bldP spid="8" grpId="0"/>
      <p:bldP spid="9" grpId="0"/>
      <p:bldP spid="10" grpId="0"/>
      <p:bldP spid="11" grpId="0"/>
      <p:bldP spid="12" grpId="0"/>
      <p:bldP spid="13" grpId="0"/>
      <p:bldP spid="14" grpId="0"/>
      <p:bldP spid="15" grpId="0" animBg="1"/>
      <p:bldP spid="16" grpId="0" animBg="1"/>
      <p:bldP spid="17" grpId="0"/>
      <p:bldP spid="18" grpId="0"/>
      <p:bldP spid="19" grpId="0"/>
      <p:bldP spid="20" grpId="0"/>
      <p:bldP spid="21" grpId="0" animBg="1"/>
      <p:bldP spid="22" grpId="0"/>
      <p:bldP spid="23" grpId="0"/>
      <p:bldP spid="24" grpId="0"/>
      <p:bldP spid="25" grpId="0"/>
      <p:bldP spid="26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59"/>
          <p:cNvGrpSpPr>
            <a:grpSpLocks/>
          </p:cNvGrpSpPr>
          <p:nvPr/>
        </p:nvGrpSpPr>
        <p:grpSpPr bwMode="auto">
          <a:xfrm>
            <a:off x="4343400" y="2143125"/>
            <a:ext cx="3962400" cy="3505200"/>
            <a:chOff x="192" y="1200"/>
            <a:chExt cx="960" cy="960"/>
          </a:xfrm>
          <a:solidFill>
            <a:srgbClr val="FFC000"/>
          </a:solidFill>
        </p:grpSpPr>
        <p:grpSp>
          <p:nvGrpSpPr>
            <p:cNvPr id="3" name="Group 260"/>
            <p:cNvGrpSpPr>
              <a:grpSpLocks/>
            </p:cNvGrpSpPr>
            <p:nvPr/>
          </p:nvGrpSpPr>
          <p:grpSpPr bwMode="auto">
            <a:xfrm>
              <a:off x="192" y="1200"/>
              <a:ext cx="960" cy="960"/>
              <a:chOff x="192" y="1200"/>
              <a:chExt cx="960" cy="960"/>
            </a:xfrm>
            <a:grpFill/>
          </p:grpSpPr>
          <p:sp>
            <p:nvSpPr>
              <p:cNvPr id="22" name="Rectangle 261"/>
              <p:cNvSpPr>
                <a:spLocks noChangeArrowheads="1"/>
              </p:cNvSpPr>
              <p:nvPr/>
            </p:nvSpPr>
            <p:spPr bwMode="auto">
              <a:xfrm>
                <a:off x="192" y="1200"/>
                <a:ext cx="960" cy="960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vi-VN"/>
              </a:p>
            </p:txBody>
          </p:sp>
          <p:sp>
            <p:nvSpPr>
              <p:cNvPr id="23" name="Line 262"/>
              <p:cNvSpPr>
                <a:spLocks noChangeShapeType="1"/>
              </p:cNvSpPr>
              <p:nvPr/>
            </p:nvSpPr>
            <p:spPr bwMode="auto">
              <a:xfrm>
                <a:off x="192" y="1392"/>
                <a:ext cx="960" cy="0"/>
              </a:xfrm>
              <a:prstGeom prst="line">
                <a:avLst/>
              </a:prstGeom>
              <a:grp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vi-VN"/>
              </a:p>
            </p:txBody>
          </p:sp>
          <p:sp>
            <p:nvSpPr>
              <p:cNvPr id="24" name="Line 263"/>
              <p:cNvSpPr>
                <a:spLocks noChangeShapeType="1"/>
              </p:cNvSpPr>
              <p:nvPr/>
            </p:nvSpPr>
            <p:spPr bwMode="auto">
              <a:xfrm>
                <a:off x="192" y="1488"/>
                <a:ext cx="960" cy="0"/>
              </a:xfrm>
              <a:prstGeom prst="line">
                <a:avLst/>
              </a:prstGeom>
              <a:grp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vi-VN"/>
              </a:p>
            </p:txBody>
          </p:sp>
          <p:sp>
            <p:nvSpPr>
              <p:cNvPr id="25" name="Line 264"/>
              <p:cNvSpPr>
                <a:spLocks noChangeShapeType="1"/>
              </p:cNvSpPr>
              <p:nvPr/>
            </p:nvSpPr>
            <p:spPr bwMode="auto">
              <a:xfrm>
                <a:off x="192" y="1776"/>
                <a:ext cx="960" cy="0"/>
              </a:xfrm>
              <a:prstGeom prst="line">
                <a:avLst/>
              </a:prstGeom>
              <a:grp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vi-VN"/>
              </a:p>
            </p:txBody>
          </p:sp>
          <p:sp>
            <p:nvSpPr>
              <p:cNvPr id="26" name="Line 265"/>
              <p:cNvSpPr>
                <a:spLocks noChangeShapeType="1"/>
              </p:cNvSpPr>
              <p:nvPr/>
            </p:nvSpPr>
            <p:spPr bwMode="auto">
              <a:xfrm>
                <a:off x="192" y="1872"/>
                <a:ext cx="960" cy="0"/>
              </a:xfrm>
              <a:prstGeom prst="line">
                <a:avLst/>
              </a:prstGeom>
              <a:grp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vi-VN"/>
              </a:p>
            </p:txBody>
          </p:sp>
          <p:sp>
            <p:nvSpPr>
              <p:cNvPr id="27" name="Line 266"/>
              <p:cNvSpPr>
                <a:spLocks noChangeShapeType="1"/>
              </p:cNvSpPr>
              <p:nvPr/>
            </p:nvSpPr>
            <p:spPr bwMode="auto">
              <a:xfrm>
                <a:off x="192" y="1968"/>
                <a:ext cx="960" cy="0"/>
              </a:xfrm>
              <a:prstGeom prst="line">
                <a:avLst/>
              </a:prstGeom>
              <a:grp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vi-VN"/>
              </a:p>
            </p:txBody>
          </p:sp>
          <p:sp>
            <p:nvSpPr>
              <p:cNvPr id="28" name="Line 267"/>
              <p:cNvSpPr>
                <a:spLocks noChangeShapeType="1"/>
              </p:cNvSpPr>
              <p:nvPr/>
            </p:nvSpPr>
            <p:spPr bwMode="auto">
              <a:xfrm>
                <a:off x="192" y="1296"/>
                <a:ext cx="960" cy="0"/>
              </a:xfrm>
              <a:prstGeom prst="line">
                <a:avLst/>
              </a:prstGeom>
              <a:grp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vi-VN"/>
              </a:p>
            </p:txBody>
          </p:sp>
          <p:sp>
            <p:nvSpPr>
              <p:cNvPr id="29" name="Line 268"/>
              <p:cNvSpPr>
                <a:spLocks noChangeShapeType="1"/>
              </p:cNvSpPr>
              <p:nvPr/>
            </p:nvSpPr>
            <p:spPr bwMode="auto">
              <a:xfrm>
                <a:off x="192" y="2064"/>
                <a:ext cx="960" cy="0"/>
              </a:xfrm>
              <a:prstGeom prst="line">
                <a:avLst/>
              </a:prstGeom>
              <a:grp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vi-VN"/>
              </a:p>
            </p:txBody>
          </p:sp>
          <p:sp>
            <p:nvSpPr>
              <p:cNvPr id="30" name="Line 269"/>
              <p:cNvSpPr>
                <a:spLocks noChangeShapeType="1"/>
              </p:cNvSpPr>
              <p:nvPr/>
            </p:nvSpPr>
            <p:spPr bwMode="auto">
              <a:xfrm>
                <a:off x="192" y="1584"/>
                <a:ext cx="960" cy="0"/>
              </a:xfrm>
              <a:prstGeom prst="line">
                <a:avLst/>
              </a:prstGeom>
              <a:grp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vi-VN"/>
              </a:p>
            </p:txBody>
          </p:sp>
          <p:sp>
            <p:nvSpPr>
              <p:cNvPr id="31" name="Line 270"/>
              <p:cNvSpPr>
                <a:spLocks noChangeShapeType="1"/>
              </p:cNvSpPr>
              <p:nvPr/>
            </p:nvSpPr>
            <p:spPr bwMode="auto">
              <a:xfrm>
                <a:off x="288" y="1200"/>
                <a:ext cx="0" cy="960"/>
              </a:xfrm>
              <a:prstGeom prst="line">
                <a:avLst/>
              </a:prstGeom>
              <a:grp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vi-VN"/>
              </a:p>
            </p:txBody>
          </p:sp>
          <p:sp>
            <p:nvSpPr>
              <p:cNvPr id="32" name="Line 271"/>
              <p:cNvSpPr>
                <a:spLocks noChangeShapeType="1"/>
              </p:cNvSpPr>
              <p:nvPr/>
            </p:nvSpPr>
            <p:spPr bwMode="auto">
              <a:xfrm>
                <a:off x="384" y="1200"/>
                <a:ext cx="0" cy="960"/>
              </a:xfrm>
              <a:prstGeom prst="line">
                <a:avLst/>
              </a:prstGeom>
              <a:grp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vi-VN"/>
              </a:p>
            </p:txBody>
          </p:sp>
          <p:sp>
            <p:nvSpPr>
              <p:cNvPr id="33" name="Line 272"/>
              <p:cNvSpPr>
                <a:spLocks noChangeShapeType="1"/>
              </p:cNvSpPr>
              <p:nvPr/>
            </p:nvSpPr>
            <p:spPr bwMode="auto">
              <a:xfrm>
                <a:off x="480" y="1200"/>
                <a:ext cx="0" cy="960"/>
              </a:xfrm>
              <a:prstGeom prst="line">
                <a:avLst/>
              </a:prstGeom>
              <a:grp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vi-VN"/>
              </a:p>
            </p:txBody>
          </p:sp>
          <p:sp>
            <p:nvSpPr>
              <p:cNvPr id="34" name="Line 273"/>
              <p:cNvSpPr>
                <a:spLocks noChangeShapeType="1"/>
              </p:cNvSpPr>
              <p:nvPr/>
            </p:nvSpPr>
            <p:spPr bwMode="auto">
              <a:xfrm>
                <a:off x="576" y="1200"/>
                <a:ext cx="0" cy="960"/>
              </a:xfrm>
              <a:prstGeom prst="line">
                <a:avLst/>
              </a:prstGeom>
              <a:grp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vi-VN"/>
              </a:p>
            </p:txBody>
          </p:sp>
          <p:sp>
            <p:nvSpPr>
              <p:cNvPr id="35" name="Line 274"/>
              <p:cNvSpPr>
                <a:spLocks noChangeShapeType="1"/>
              </p:cNvSpPr>
              <p:nvPr/>
            </p:nvSpPr>
            <p:spPr bwMode="auto">
              <a:xfrm>
                <a:off x="672" y="1200"/>
                <a:ext cx="0" cy="960"/>
              </a:xfrm>
              <a:prstGeom prst="line">
                <a:avLst/>
              </a:prstGeom>
              <a:grp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vi-VN"/>
              </a:p>
            </p:txBody>
          </p:sp>
          <p:sp>
            <p:nvSpPr>
              <p:cNvPr id="36" name="Line 275"/>
              <p:cNvSpPr>
                <a:spLocks noChangeShapeType="1"/>
              </p:cNvSpPr>
              <p:nvPr/>
            </p:nvSpPr>
            <p:spPr bwMode="auto">
              <a:xfrm>
                <a:off x="768" y="1200"/>
                <a:ext cx="0" cy="960"/>
              </a:xfrm>
              <a:prstGeom prst="line">
                <a:avLst/>
              </a:prstGeom>
              <a:grp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vi-VN"/>
              </a:p>
            </p:txBody>
          </p:sp>
          <p:sp>
            <p:nvSpPr>
              <p:cNvPr id="37" name="Line 276"/>
              <p:cNvSpPr>
                <a:spLocks noChangeShapeType="1"/>
              </p:cNvSpPr>
              <p:nvPr/>
            </p:nvSpPr>
            <p:spPr bwMode="auto">
              <a:xfrm>
                <a:off x="864" y="1200"/>
                <a:ext cx="0" cy="960"/>
              </a:xfrm>
              <a:prstGeom prst="line">
                <a:avLst/>
              </a:prstGeom>
              <a:grp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vi-VN"/>
              </a:p>
            </p:txBody>
          </p:sp>
          <p:sp>
            <p:nvSpPr>
              <p:cNvPr id="38" name="Line 277"/>
              <p:cNvSpPr>
                <a:spLocks noChangeShapeType="1"/>
              </p:cNvSpPr>
              <p:nvPr/>
            </p:nvSpPr>
            <p:spPr bwMode="auto">
              <a:xfrm>
                <a:off x="960" y="1200"/>
                <a:ext cx="0" cy="960"/>
              </a:xfrm>
              <a:prstGeom prst="line">
                <a:avLst/>
              </a:prstGeom>
              <a:grp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vi-VN"/>
              </a:p>
            </p:txBody>
          </p:sp>
          <p:sp>
            <p:nvSpPr>
              <p:cNvPr id="39" name="Line 278"/>
              <p:cNvSpPr>
                <a:spLocks noChangeShapeType="1"/>
              </p:cNvSpPr>
              <p:nvPr/>
            </p:nvSpPr>
            <p:spPr bwMode="auto">
              <a:xfrm>
                <a:off x="1056" y="1200"/>
                <a:ext cx="0" cy="960"/>
              </a:xfrm>
              <a:prstGeom prst="line">
                <a:avLst/>
              </a:prstGeom>
              <a:grp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vi-VN"/>
              </a:p>
            </p:txBody>
          </p:sp>
        </p:grpSp>
        <p:sp>
          <p:nvSpPr>
            <p:cNvPr id="21" name="Line 279"/>
            <p:cNvSpPr>
              <a:spLocks noChangeShapeType="1"/>
            </p:cNvSpPr>
            <p:nvPr/>
          </p:nvSpPr>
          <p:spPr bwMode="auto">
            <a:xfrm>
              <a:off x="192" y="1680"/>
              <a:ext cx="960" cy="0"/>
            </a:xfrm>
            <a:prstGeom prst="line">
              <a:avLst/>
            </a:prstGeom>
            <a:grpFill/>
            <a:ln w="9525">
              <a:solidFill>
                <a:srgbClr val="FF0000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vi-VN"/>
            </a:p>
          </p:txBody>
        </p:sp>
      </p:grpSp>
      <p:sp>
        <p:nvSpPr>
          <p:cNvPr id="40" name="TextBox 39"/>
          <p:cNvSpPr txBox="1"/>
          <p:nvPr/>
        </p:nvSpPr>
        <p:spPr>
          <a:xfrm>
            <a:off x="3880658" y="5761367"/>
            <a:ext cx="5680364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sz="3200" b="1" dirty="0" err="1">
                <a:solidFill>
                  <a:schemeClr val="accent5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Hình</a:t>
            </a:r>
            <a:r>
              <a:rPr lang="en-US" sz="3200" b="1" dirty="0">
                <a:solidFill>
                  <a:schemeClr val="accent5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chemeClr val="accent5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vuông</a:t>
            </a:r>
            <a:r>
              <a:rPr lang="en-US" sz="3200" b="1" dirty="0">
                <a:solidFill>
                  <a:schemeClr val="accent5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chemeClr val="accent5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có</a:t>
            </a:r>
            <a:r>
              <a:rPr lang="en-US" sz="3200" b="1" dirty="0">
                <a:solidFill>
                  <a:schemeClr val="accent5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100 ô </a:t>
            </a:r>
            <a:r>
              <a:rPr lang="en-US" sz="3200" b="1" dirty="0" err="1">
                <a:solidFill>
                  <a:schemeClr val="accent5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vuông</a:t>
            </a:r>
            <a:endParaRPr lang="en-US" sz="3200" b="1" dirty="0">
              <a:solidFill>
                <a:schemeClr val="accent5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00" name="TextBox 4"/>
          <p:cNvSpPr txBox="1">
            <a:spLocks noChangeArrowheads="1"/>
          </p:cNvSpPr>
          <p:nvPr/>
        </p:nvSpPr>
        <p:spPr bwMode="auto">
          <a:xfrm>
            <a:off x="2713326" y="-113982"/>
            <a:ext cx="7081838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en-US" altLang="en-US" b="1" dirty="0">
              <a:cs typeface="Times New Roman" panose="02020603050405020304" pitchFamily="18" charset="0"/>
            </a:endParaRPr>
          </a:p>
          <a:p>
            <a:pPr algn="ctr" eaLnBrk="1" hangingPunct="1"/>
            <a:r>
              <a:rPr lang="en-US" altLang="en-US" b="1" dirty="0" err="1">
                <a:cs typeface="Times New Roman" panose="02020603050405020304" pitchFamily="18" charset="0"/>
              </a:rPr>
              <a:t>Toán</a:t>
            </a:r>
            <a:endParaRPr lang="en-US" altLang="en-US" b="1" dirty="0">
              <a:cs typeface="Times New Roman" panose="02020603050405020304" pitchFamily="18" charset="0"/>
            </a:endParaRPr>
          </a:p>
        </p:txBody>
      </p:sp>
      <p:sp>
        <p:nvSpPr>
          <p:cNvPr id="41" name="Text Box 5"/>
          <p:cNvSpPr txBox="1">
            <a:spLocks noChangeArrowheads="1"/>
          </p:cNvSpPr>
          <p:nvPr/>
        </p:nvSpPr>
        <p:spPr bwMode="auto">
          <a:xfrm>
            <a:off x="3124200" y="1143001"/>
            <a:ext cx="67056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b="1">
                <a:solidFill>
                  <a:srgbClr val="FE3934"/>
                </a:solidFill>
              </a:rPr>
              <a:t>SO SÁNH CÁC SỐ TRÒN TRĂM</a:t>
            </a:r>
          </a:p>
        </p:txBody>
      </p:sp>
    </p:spTree>
    <p:extLst>
      <p:ext uri="{BB962C8B-B14F-4D97-AF65-F5344CB8AC3E}">
        <p14:creationId xmlns:p14="http://schemas.microsoft.com/office/powerpoint/2010/main" val="1861280230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1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3" name="Picture 19" descr="1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85900" y="-4763"/>
            <a:ext cx="9304020" cy="684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9" name="Rectangle 156"/>
          <p:cNvSpPr>
            <a:spLocks noChangeArrowheads="1"/>
          </p:cNvSpPr>
          <p:nvPr/>
        </p:nvSpPr>
        <p:spPr bwMode="auto">
          <a:xfrm>
            <a:off x="1981200" y="2114550"/>
            <a:ext cx="2590800" cy="2128838"/>
          </a:xfrm>
          <a:prstGeom prst="rect">
            <a:avLst/>
          </a:prstGeom>
          <a:solidFill>
            <a:srgbClr val="D0FEB0"/>
          </a:solidFill>
          <a:ln w="38100" cmpd="dbl">
            <a:solidFill>
              <a:srgbClr val="0000FF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latin typeface="Arial" panose="020B0604020202020204" pitchFamily="34" charset="0"/>
            </a:endParaRPr>
          </a:p>
        </p:txBody>
      </p:sp>
      <p:grpSp>
        <p:nvGrpSpPr>
          <p:cNvPr id="2" name="Group 441"/>
          <p:cNvGrpSpPr>
            <a:grpSpLocks/>
          </p:cNvGrpSpPr>
          <p:nvPr/>
        </p:nvGrpSpPr>
        <p:grpSpPr bwMode="auto">
          <a:xfrm flipV="1">
            <a:off x="2105416" y="2558060"/>
            <a:ext cx="1171184" cy="1117639"/>
            <a:chOff x="864" y="1152"/>
            <a:chExt cx="2880" cy="2880"/>
          </a:xfrm>
          <a:solidFill>
            <a:srgbClr val="FF0066"/>
          </a:solidFill>
        </p:grpSpPr>
        <p:grpSp>
          <p:nvGrpSpPr>
            <p:cNvPr id="4" name="Group 442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  <a:grpFill/>
          </p:grpSpPr>
          <p:sp>
            <p:nvSpPr>
              <p:cNvPr id="143" name="Rectangle 44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44" name="Rectangle 44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45" name="Rectangle 44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46" name="Rectangle 44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47" name="Rectangle 44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48" name="Rectangle 44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49" name="Rectangle 44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50" name="Rectangle 45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51" name="Rectangle 45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52" name="Rectangle 45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5" name="Group 453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  <a:grpFill/>
          </p:grpSpPr>
          <p:sp>
            <p:nvSpPr>
              <p:cNvPr id="133" name="Rectangle 45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34" name="Rectangle 45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35" name="Rectangle 45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36" name="Rectangle 45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37" name="Rectangle 45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38" name="Rectangle 45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39" name="Rectangle 46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40" name="Rectangle 46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41" name="Rectangle 46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42" name="Rectangle 46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7" name="Group 464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  <a:grpFill/>
          </p:grpSpPr>
          <p:sp>
            <p:nvSpPr>
              <p:cNvPr id="123" name="Rectangle 46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24" name="Rectangle 46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25" name="Rectangle 46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26" name="Rectangle 46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27" name="Rectangle 46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28" name="Rectangle 47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29" name="Rectangle 47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30" name="Rectangle 47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31" name="Rectangle 47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32" name="Rectangle 47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8" name="Group 475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  <a:grpFill/>
          </p:grpSpPr>
          <p:sp>
            <p:nvSpPr>
              <p:cNvPr id="113" name="Rectangle 47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14" name="Rectangle 47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15" name="Rectangle 47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16" name="Rectangle 47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17" name="Rectangle 48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18" name="Rectangle 48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19" name="Rectangle 48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20" name="Rectangle 48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21" name="Rectangle 48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22" name="Rectangle 48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9" name="Group 486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  <a:grpFill/>
          </p:grpSpPr>
          <p:sp>
            <p:nvSpPr>
              <p:cNvPr id="103" name="Rectangle 48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04" name="Rectangle 48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05" name="Rectangle 48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06" name="Rectangle 49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07" name="Rectangle 49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08" name="Rectangle 49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09" name="Rectangle 49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10" name="Rectangle 49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11" name="Rectangle 49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12" name="Rectangle 49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10" name="Group 497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  <a:grpFill/>
          </p:grpSpPr>
          <p:sp>
            <p:nvSpPr>
              <p:cNvPr id="93" name="Rectangle 49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94" name="Rectangle 49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95" name="Rectangle 50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96" name="Rectangle 50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97" name="Rectangle 50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98" name="Rectangle 50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99" name="Rectangle 50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00" name="Rectangle 50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01" name="Rectangle 50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02" name="Rectangle 50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11" name="Group 508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  <a:grpFill/>
          </p:grpSpPr>
          <p:sp>
            <p:nvSpPr>
              <p:cNvPr id="83" name="Rectangle 50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84" name="Rectangle 51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85" name="Rectangle 51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86" name="Rectangle 51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87" name="Rectangle 51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88" name="Rectangle 51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89" name="Rectangle 51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90" name="Rectangle 51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91" name="Rectangle 51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92" name="Rectangle 51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12" name="Group 519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  <a:grpFill/>
          </p:grpSpPr>
          <p:sp>
            <p:nvSpPr>
              <p:cNvPr id="73" name="Rectangle 52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74" name="Rectangle 52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75" name="Rectangle 52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76" name="Rectangle 52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77" name="Rectangle 52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78" name="Rectangle 52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79" name="Rectangle 52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80" name="Rectangle 52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81" name="Rectangle 52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82" name="Rectangle 52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13" name="Group 530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  <a:grpFill/>
          </p:grpSpPr>
          <p:sp>
            <p:nvSpPr>
              <p:cNvPr id="63" name="Rectangle 53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4" name="Rectangle 53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5" name="Rectangle 53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6" name="Rectangle 53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7" name="Rectangle 53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8" name="Rectangle 53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9" name="Rectangle 53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70" name="Rectangle 53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71" name="Rectangle 53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72" name="Rectangle 54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14" name="Group 541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53" name="Rectangle 54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4" name="Rectangle 54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5" name="Rectangle 54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6" name="Rectangle 54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7" name="Rectangle 54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8" name="Rectangle 54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9" name="Rectangle 54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0" name="Rectangle 54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1" name="Rectangle 55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2" name="Rectangle 55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15" name="Group 552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43" name="Rectangle 55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4" name="Rectangle 55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5" name="Rectangle 55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6" name="Rectangle 55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7" name="Rectangle 55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8" name="Rectangle 55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9" name="Rectangle 55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0" name="Rectangle 56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1" name="Rectangle 56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2" name="Rectangle 56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</p:grpSp>
      <p:grpSp>
        <p:nvGrpSpPr>
          <p:cNvPr id="16" name="Group 563"/>
          <p:cNvGrpSpPr>
            <a:grpSpLocks/>
          </p:cNvGrpSpPr>
          <p:nvPr/>
        </p:nvGrpSpPr>
        <p:grpSpPr bwMode="auto">
          <a:xfrm flipV="1">
            <a:off x="3351234" y="2553624"/>
            <a:ext cx="1144566" cy="1135380"/>
            <a:chOff x="864" y="1152"/>
            <a:chExt cx="2880" cy="2880"/>
          </a:xfrm>
          <a:solidFill>
            <a:srgbClr val="00FF00"/>
          </a:solidFill>
        </p:grpSpPr>
        <p:grpSp>
          <p:nvGrpSpPr>
            <p:cNvPr id="17" name="Group 564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  <a:grpFill/>
          </p:grpSpPr>
          <p:sp>
            <p:nvSpPr>
              <p:cNvPr id="265" name="Rectangle 56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66" name="Rectangle 56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67" name="Rectangle 56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68" name="Rectangle 56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69" name="Rectangle 56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70" name="Rectangle 57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71" name="Rectangle 57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72" name="Rectangle 57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73" name="Rectangle 57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74" name="Rectangle 57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18" name="Group 575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  <a:grpFill/>
          </p:grpSpPr>
          <p:sp>
            <p:nvSpPr>
              <p:cNvPr id="255" name="Rectangle 57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56" name="Rectangle 57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57" name="Rectangle 57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58" name="Rectangle 57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59" name="Rectangle 58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60" name="Rectangle 58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61" name="Rectangle 58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62" name="Rectangle 58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63" name="Rectangle 58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64" name="Rectangle 58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19" name="Group 586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  <a:grpFill/>
          </p:grpSpPr>
          <p:sp>
            <p:nvSpPr>
              <p:cNvPr id="245" name="Rectangle 58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46" name="Rectangle 58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47" name="Rectangle 58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48" name="Rectangle 59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49" name="Rectangle 59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50" name="Rectangle 59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51" name="Rectangle 59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52" name="Rectangle 59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53" name="Rectangle 59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54" name="Rectangle 59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20" name="Group 597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  <a:grpFill/>
          </p:grpSpPr>
          <p:sp>
            <p:nvSpPr>
              <p:cNvPr id="235" name="Rectangle 59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36" name="Rectangle 59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37" name="Rectangle 60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38" name="Rectangle 60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39" name="Rectangle 60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40" name="Rectangle 60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41" name="Rectangle 60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42" name="Rectangle 60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43" name="Rectangle 60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44" name="Rectangle 60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21" name="Group 608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  <a:grpFill/>
          </p:grpSpPr>
          <p:sp>
            <p:nvSpPr>
              <p:cNvPr id="225" name="Rectangle 60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26" name="Rectangle 61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27" name="Rectangle 61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28" name="Rectangle 61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29" name="Rectangle 61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30" name="Rectangle 61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31" name="Rectangle 61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32" name="Rectangle 61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33" name="Rectangle 61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34" name="Rectangle 61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22" name="Group 619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  <a:grpFill/>
          </p:grpSpPr>
          <p:sp>
            <p:nvSpPr>
              <p:cNvPr id="215" name="Rectangle 62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16" name="Rectangle 62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17" name="Rectangle 62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18" name="Rectangle 62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19" name="Rectangle 62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20" name="Rectangle 62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21" name="Rectangle 62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22" name="Rectangle 62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23" name="Rectangle 62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24" name="Rectangle 62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23" name="Group 630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  <a:grpFill/>
          </p:grpSpPr>
          <p:sp>
            <p:nvSpPr>
              <p:cNvPr id="205" name="Rectangle 63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06" name="Rectangle 63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07" name="Rectangle 63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08" name="Rectangle 63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09" name="Rectangle 63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10" name="Rectangle 63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11" name="Rectangle 63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12" name="Rectangle 63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13" name="Rectangle 63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14" name="Rectangle 64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24" name="Group 641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  <a:grpFill/>
          </p:grpSpPr>
          <p:sp>
            <p:nvSpPr>
              <p:cNvPr id="195" name="Rectangle 64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96" name="Rectangle 64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97" name="Rectangle 64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98" name="Rectangle 64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99" name="Rectangle 64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00" name="Rectangle 64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01" name="Rectangle 64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02" name="Rectangle 64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03" name="Rectangle 65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04" name="Rectangle 65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25" name="Group 652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  <a:grpFill/>
          </p:grpSpPr>
          <p:sp>
            <p:nvSpPr>
              <p:cNvPr id="185" name="Rectangle 65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86" name="Rectangle 65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87" name="Rectangle 65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88" name="Rectangle 65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89" name="Rectangle 65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90" name="Rectangle 65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91" name="Rectangle 65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92" name="Rectangle 66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93" name="Rectangle 66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94" name="Rectangle 66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26" name="Group 663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175" name="Rectangle 66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76" name="Rectangle 66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77" name="Rectangle 66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78" name="Rectangle 66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79" name="Rectangle 66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80" name="Rectangle 66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81" name="Rectangle 67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82" name="Rectangle 67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83" name="Rectangle 67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84" name="Rectangle 67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27" name="Group 674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165" name="Rectangle 67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66" name="Rectangle 67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67" name="Rectangle 67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68" name="Rectangle 67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69" name="Rectangle 67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70" name="Rectangle 68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71" name="Rectangle 68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72" name="Rectangle 68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73" name="Rectangle 68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174" name="Rectangle 68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</p:grpSp>
      <p:sp>
        <p:nvSpPr>
          <p:cNvPr id="6152" name="Rectangle 246"/>
          <p:cNvSpPr>
            <a:spLocks noChangeArrowheads="1"/>
          </p:cNvSpPr>
          <p:nvPr/>
        </p:nvSpPr>
        <p:spPr bwMode="auto">
          <a:xfrm>
            <a:off x="5365750" y="2114550"/>
            <a:ext cx="3930650" cy="2128838"/>
          </a:xfrm>
          <a:prstGeom prst="rect">
            <a:avLst/>
          </a:prstGeom>
          <a:solidFill>
            <a:srgbClr val="D0FEB0"/>
          </a:solidFill>
          <a:ln w="38100" cmpd="dbl">
            <a:solidFill>
              <a:srgbClr val="0000FF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latin typeface="Arial" panose="020B0604020202020204" pitchFamily="34" charset="0"/>
            </a:endParaRPr>
          </a:p>
        </p:txBody>
      </p:sp>
      <p:grpSp>
        <p:nvGrpSpPr>
          <p:cNvPr id="28" name="Group 685"/>
          <p:cNvGrpSpPr>
            <a:grpSpLocks/>
          </p:cNvGrpSpPr>
          <p:nvPr/>
        </p:nvGrpSpPr>
        <p:grpSpPr bwMode="auto">
          <a:xfrm flipV="1">
            <a:off x="5410201" y="2566929"/>
            <a:ext cx="1215573" cy="1135380"/>
            <a:chOff x="864" y="1152"/>
            <a:chExt cx="2880" cy="2880"/>
          </a:xfrm>
          <a:solidFill>
            <a:srgbClr val="FF0000"/>
          </a:solidFill>
        </p:grpSpPr>
        <p:grpSp>
          <p:nvGrpSpPr>
            <p:cNvPr id="29" name="Group 686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  <a:grpFill/>
          </p:grpSpPr>
          <p:sp>
            <p:nvSpPr>
              <p:cNvPr id="388" name="Rectangle 68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89" name="Rectangle 68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90" name="Rectangle 68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91" name="Rectangle 69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92" name="Rectangle 69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93" name="Rectangle 69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94" name="Rectangle 69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95" name="Rectangle 69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96" name="Rectangle 69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97" name="Rectangle 69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30" name="Group 697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  <a:grpFill/>
          </p:grpSpPr>
          <p:sp>
            <p:nvSpPr>
              <p:cNvPr id="378" name="Rectangle 69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79" name="Rectangle 69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80" name="Rectangle 70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81" name="Rectangle 70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82" name="Rectangle 70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83" name="Rectangle 70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84" name="Rectangle 70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85" name="Rectangle 70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86" name="Rectangle 70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87" name="Rectangle 70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31" name="Group 708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  <a:grpFill/>
          </p:grpSpPr>
          <p:sp>
            <p:nvSpPr>
              <p:cNvPr id="368" name="Rectangle 70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69" name="Rectangle 71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70" name="Rectangle 71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71" name="Rectangle 71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72" name="Rectangle 71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73" name="Rectangle 71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74" name="Rectangle 71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75" name="Rectangle 71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76" name="Rectangle 71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77" name="Rectangle 71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32" name="Group 719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  <a:grpFill/>
          </p:grpSpPr>
          <p:sp>
            <p:nvSpPr>
              <p:cNvPr id="358" name="Rectangle 72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59" name="Rectangle 72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60" name="Rectangle 72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61" name="Rectangle 72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62" name="Rectangle 72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63" name="Rectangle 72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64" name="Rectangle 72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65" name="Rectangle 72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66" name="Rectangle 72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67" name="Rectangle 72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33" name="Group 730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  <a:grpFill/>
          </p:grpSpPr>
          <p:sp>
            <p:nvSpPr>
              <p:cNvPr id="348" name="Rectangle 73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49" name="Rectangle 73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50" name="Rectangle 73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51" name="Rectangle 73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52" name="Rectangle 73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53" name="Rectangle 73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54" name="Rectangle 73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55" name="Rectangle 73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56" name="Rectangle 73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57" name="Rectangle 74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34" name="Group 741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  <a:grpFill/>
          </p:grpSpPr>
          <p:sp>
            <p:nvSpPr>
              <p:cNvPr id="338" name="Rectangle 74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39" name="Rectangle 74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40" name="Rectangle 74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41" name="Rectangle 74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42" name="Rectangle 74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43" name="Rectangle 74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44" name="Rectangle 74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45" name="Rectangle 74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46" name="Rectangle 75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47" name="Rectangle 75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35" name="Group 752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  <a:grpFill/>
          </p:grpSpPr>
          <p:sp>
            <p:nvSpPr>
              <p:cNvPr id="328" name="Rectangle 75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29" name="Rectangle 75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30" name="Rectangle 75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31" name="Rectangle 75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32" name="Rectangle 75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33" name="Rectangle 75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34" name="Rectangle 75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35" name="Rectangle 76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36" name="Rectangle 76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37" name="Rectangle 76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36" name="Group 763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  <a:grpFill/>
          </p:grpSpPr>
          <p:sp>
            <p:nvSpPr>
              <p:cNvPr id="318" name="Rectangle 76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19" name="Rectangle 76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20" name="Rectangle 76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21" name="Rectangle 76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22" name="Rectangle 76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23" name="Rectangle 76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24" name="Rectangle 77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25" name="Rectangle 77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26" name="Rectangle 77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27" name="Rectangle 77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37" name="Group 774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  <a:grpFill/>
          </p:grpSpPr>
          <p:sp>
            <p:nvSpPr>
              <p:cNvPr id="308" name="Rectangle 77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09" name="Rectangle 77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10" name="Rectangle 77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11" name="Rectangle 77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12" name="Rectangle 77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13" name="Rectangle 78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14" name="Rectangle 78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15" name="Rectangle 78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16" name="Rectangle 78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17" name="Rectangle 78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38" name="Group 785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298" name="Rectangle 78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99" name="Rectangle 78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00" name="Rectangle 78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01" name="Rectangle 78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02" name="Rectangle 79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03" name="Rectangle 79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04" name="Rectangle 79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05" name="Rectangle 79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06" name="Rectangle 79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307" name="Rectangle 79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39" name="Group 796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288" name="Rectangle 79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89" name="Rectangle 79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90" name="Rectangle 79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91" name="Rectangle 80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92" name="Rectangle 80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93" name="Rectangle 80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94" name="Rectangle 80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95" name="Rectangle 80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96" name="Rectangle 80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297" name="Rectangle 80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</p:grpSp>
      <p:grpSp>
        <p:nvGrpSpPr>
          <p:cNvPr id="40" name="Group 807"/>
          <p:cNvGrpSpPr>
            <a:grpSpLocks/>
          </p:cNvGrpSpPr>
          <p:nvPr/>
        </p:nvGrpSpPr>
        <p:grpSpPr bwMode="auto">
          <a:xfrm flipV="1">
            <a:off x="6718100" y="2562494"/>
            <a:ext cx="1206701" cy="1135380"/>
            <a:chOff x="864" y="1152"/>
            <a:chExt cx="2880" cy="2880"/>
          </a:xfrm>
          <a:solidFill>
            <a:srgbClr val="FFFF00"/>
          </a:solidFill>
        </p:grpSpPr>
        <p:grpSp>
          <p:nvGrpSpPr>
            <p:cNvPr id="41" name="Group 808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  <a:grpFill/>
          </p:grpSpPr>
          <p:sp>
            <p:nvSpPr>
              <p:cNvPr id="510" name="Rectangle 80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11" name="Rectangle 81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12" name="Rectangle 81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13" name="Rectangle 81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14" name="Rectangle 81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15" name="Rectangle 81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16" name="Rectangle 81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17" name="Rectangle 81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18" name="Rectangle 81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19" name="Rectangle 81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42" name="Group 819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  <a:grpFill/>
          </p:grpSpPr>
          <p:sp>
            <p:nvSpPr>
              <p:cNvPr id="500" name="Rectangle 82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01" name="Rectangle 82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02" name="Rectangle 82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03" name="Rectangle 82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04" name="Rectangle 82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05" name="Rectangle 82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06" name="Rectangle 82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07" name="Rectangle 82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08" name="Rectangle 82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09" name="Rectangle 82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153" name="Group 830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  <a:grpFill/>
          </p:grpSpPr>
          <p:sp>
            <p:nvSpPr>
              <p:cNvPr id="490" name="Rectangle 83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91" name="Rectangle 83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92" name="Rectangle 83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93" name="Rectangle 83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94" name="Rectangle 83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95" name="Rectangle 83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96" name="Rectangle 83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97" name="Rectangle 83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98" name="Rectangle 83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99" name="Rectangle 84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154" name="Group 841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  <a:grpFill/>
          </p:grpSpPr>
          <p:sp>
            <p:nvSpPr>
              <p:cNvPr id="480" name="Rectangle 84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81" name="Rectangle 84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82" name="Rectangle 84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83" name="Rectangle 84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84" name="Rectangle 84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85" name="Rectangle 84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86" name="Rectangle 84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87" name="Rectangle 84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88" name="Rectangle 85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89" name="Rectangle 85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155" name="Group 852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  <a:grpFill/>
          </p:grpSpPr>
          <p:sp>
            <p:nvSpPr>
              <p:cNvPr id="470" name="Rectangle 85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71" name="Rectangle 85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72" name="Rectangle 85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73" name="Rectangle 85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74" name="Rectangle 85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75" name="Rectangle 85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76" name="Rectangle 85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77" name="Rectangle 86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78" name="Rectangle 86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79" name="Rectangle 86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156" name="Group 863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  <a:grpFill/>
          </p:grpSpPr>
          <p:sp>
            <p:nvSpPr>
              <p:cNvPr id="460" name="Rectangle 86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61" name="Rectangle 86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62" name="Rectangle 86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63" name="Rectangle 86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64" name="Rectangle 86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65" name="Rectangle 86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66" name="Rectangle 87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67" name="Rectangle 87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68" name="Rectangle 87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69" name="Rectangle 87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157" name="Group 874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  <a:grpFill/>
          </p:grpSpPr>
          <p:sp>
            <p:nvSpPr>
              <p:cNvPr id="450" name="Rectangle 87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51" name="Rectangle 87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52" name="Rectangle 87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53" name="Rectangle 87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54" name="Rectangle 87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55" name="Rectangle 88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56" name="Rectangle 88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57" name="Rectangle 88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58" name="Rectangle 88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59" name="Rectangle 88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158" name="Group 885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  <a:grpFill/>
          </p:grpSpPr>
          <p:sp>
            <p:nvSpPr>
              <p:cNvPr id="440" name="Rectangle 88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41" name="Rectangle 88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42" name="Rectangle 88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43" name="Rectangle 88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44" name="Rectangle 89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45" name="Rectangle 89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46" name="Rectangle 89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47" name="Rectangle 89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48" name="Rectangle 89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49" name="Rectangle 89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159" name="Group 896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  <a:grpFill/>
          </p:grpSpPr>
          <p:sp>
            <p:nvSpPr>
              <p:cNvPr id="430" name="Rectangle 89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31" name="Rectangle 89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32" name="Rectangle 89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33" name="Rectangle 90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34" name="Rectangle 90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35" name="Rectangle 90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36" name="Rectangle 90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37" name="Rectangle 90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38" name="Rectangle 90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39" name="Rectangle 90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160" name="Group 907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420" name="Rectangle 90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21" name="Rectangle 90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22" name="Rectangle 91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23" name="Rectangle 91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24" name="Rectangle 91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25" name="Rectangle 91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26" name="Rectangle 91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27" name="Rectangle 91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28" name="Rectangle 91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29" name="Rectangle 91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161" name="Group 918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410" name="Rectangle 91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11" name="Rectangle 92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12" name="Rectangle 92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13" name="Rectangle 92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14" name="Rectangle 92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15" name="Rectangle 92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16" name="Rectangle 92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17" name="Rectangle 92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18" name="Rectangle 92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419" name="Rectangle 92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accent2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</p:grpSp>
      <p:grpSp>
        <p:nvGrpSpPr>
          <p:cNvPr id="162" name="Group 929"/>
          <p:cNvGrpSpPr>
            <a:grpSpLocks/>
          </p:cNvGrpSpPr>
          <p:nvPr/>
        </p:nvGrpSpPr>
        <p:grpSpPr bwMode="auto">
          <a:xfrm flipV="1">
            <a:off x="8004628" y="2566929"/>
            <a:ext cx="1215573" cy="1135380"/>
            <a:chOff x="864" y="1152"/>
            <a:chExt cx="2880" cy="2880"/>
          </a:xfrm>
          <a:solidFill>
            <a:srgbClr val="0000FF"/>
          </a:solidFill>
        </p:grpSpPr>
        <p:grpSp>
          <p:nvGrpSpPr>
            <p:cNvPr id="163" name="Group 930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  <a:grpFill/>
          </p:grpSpPr>
          <p:sp>
            <p:nvSpPr>
              <p:cNvPr id="632" name="Rectangle 93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33" name="Rectangle 93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34" name="Rectangle 93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35" name="Rectangle 93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36" name="Rectangle 93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37" name="Rectangle 93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38" name="Rectangle 93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39" name="Rectangle 93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40" name="Rectangle 93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41" name="Rectangle 94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164" name="Group 941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  <a:grpFill/>
          </p:grpSpPr>
          <p:sp>
            <p:nvSpPr>
              <p:cNvPr id="622" name="Rectangle 94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23" name="Rectangle 94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24" name="Rectangle 94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25" name="Rectangle 94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26" name="Rectangle 94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27" name="Rectangle 94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28" name="Rectangle 94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29" name="Rectangle 94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30" name="Rectangle 95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31" name="Rectangle 95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6144" name="Group 952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  <a:grpFill/>
          </p:grpSpPr>
          <p:sp>
            <p:nvSpPr>
              <p:cNvPr id="612" name="Rectangle 95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13" name="Rectangle 95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14" name="Rectangle 95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15" name="Rectangle 95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16" name="Rectangle 95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17" name="Rectangle 95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18" name="Rectangle 95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19" name="Rectangle 96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20" name="Rectangle 96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21" name="Rectangle 96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6145" name="Group 963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  <a:grpFill/>
          </p:grpSpPr>
          <p:sp>
            <p:nvSpPr>
              <p:cNvPr id="602" name="Rectangle 96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03" name="Rectangle 96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04" name="Rectangle 96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05" name="Rectangle 96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06" name="Rectangle 96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07" name="Rectangle 96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08" name="Rectangle 97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09" name="Rectangle 97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10" name="Rectangle 97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11" name="Rectangle 97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6146" name="Group 974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  <a:grpFill/>
          </p:grpSpPr>
          <p:sp>
            <p:nvSpPr>
              <p:cNvPr id="592" name="Rectangle 97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93" name="Rectangle 97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94" name="Rectangle 97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95" name="Rectangle 97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96" name="Rectangle 97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97" name="Rectangle 98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98" name="Rectangle 98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99" name="Rectangle 98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00" name="Rectangle 98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601" name="Rectangle 98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6147" name="Group 985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  <a:grpFill/>
          </p:grpSpPr>
          <p:sp>
            <p:nvSpPr>
              <p:cNvPr id="582" name="Rectangle 98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83" name="Rectangle 98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84" name="Rectangle 98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85" name="Rectangle 98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86" name="Rectangle 99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87" name="Rectangle 99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88" name="Rectangle 99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89" name="Rectangle 99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90" name="Rectangle 99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91" name="Rectangle 99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6148" name="Group 996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  <a:grpFill/>
          </p:grpSpPr>
          <p:sp>
            <p:nvSpPr>
              <p:cNvPr id="572" name="Rectangle 99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73" name="Rectangle 99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74" name="Rectangle 99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75" name="Rectangle 100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76" name="Rectangle 100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77" name="Rectangle 100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78" name="Rectangle 100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79" name="Rectangle 100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80" name="Rectangle 100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81" name="Rectangle 100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6150" name="Group 1007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  <a:grpFill/>
          </p:grpSpPr>
          <p:sp>
            <p:nvSpPr>
              <p:cNvPr id="562" name="Rectangle 100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63" name="Rectangle 100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64" name="Rectangle 101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65" name="Rectangle 101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66" name="Rectangle 101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67" name="Rectangle 101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68" name="Rectangle 101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69" name="Rectangle 101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70" name="Rectangle 101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71" name="Rectangle 101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6151" name="Group 1018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  <a:grpFill/>
          </p:grpSpPr>
          <p:sp>
            <p:nvSpPr>
              <p:cNvPr id="552" name="Rectangle 101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53" name="Rectangle 102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54" name="Rectangle 102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55" name="Rectangle 102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56" name="Rectangle 102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57" name="Rectangle 102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58" name="Rectangle 102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59" name="Rectangle 102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60" name="Rectangle 102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61" name="Rectangle 102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6153" name="Group 1029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542" name="Rectangle 103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43" name="Rectangle 103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44" name="Rectangle 103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45" name="Rectangle 103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46" name="Rectangle 103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47" name="Rectangle 103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48" name="Rectangle 103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49" name="Rectangle 103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50" name="Rectangle 103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51" name="Rectangle 103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  <p:grpSp>
          <p:nvGrpSpPr>
            <p:cNvPr id="6154" name="Group 1040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532" name="Rectangle 104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33" name="Rectangle 104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34" name="Rectangle 104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35" name="Rectangle 104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36" name="Rectangle 104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37" name="Rectangle 104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38" name="Rectangle 104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39" name="Rectangle 104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40" name="Rectangle 104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  <p:sp>
            <p:nvSpPr>
              <p:cNvPr id="541" name="Rectangle 105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99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n-US"/>
              </a:p>
            </p:txBody>
          </p:sp>
        </p:grpSp>
      </p:grpSp>
      <p:sp>
        <p:nvSpPr>
          <p:cNvPr id="6156" name="TextBox 3"/>
          <p:cNvSpPr txBox="1">
            <a:spLocks noChangeArrowheads="1"/>
          </p:cNvSpPr>
          <p:nvPr/>
        </p:nvSpPr>
        <p:spPr bwMode="auto">
          <a:xfrm>
            <a:off x="2781300" y="4343400"/>
            <a:ext cx="1028700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r>
              <a:rPr lang="en-US" altLang="en-US" b="1"/>
              <a:t>200</a:t>
            </a:r>
          </a:p>
        </p:txBody>
      </p:sp>
      <p:sp>
        <p:nvSpPr>
          <p:cNvPr id="6157" name="TextBox 643"/>
          <p:cNvSpPr txBox="1">
            <a:spLocks noChangeArrowheads="1"/>
          </p:cNvSpPr>
          <p:nvPr/>
        </p:nvSpPr>
        <p:spPr bwMode="auto">
          <a:xfrm>
            <a:off x="6513514" y="4343400"/>
            <a:ext cx="1030287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r>
              <a:rPr lang="en-US" altLang="en-US" b="1"/>
              <a:t>300</a:t>
            </a:r>
          </a:p>
        </p:txBody>
      </p:sp>
      <p:sp>
        <p:nvSpPr>
          <p:cNvPr id="642" name="TextBox 3"/>
          <p:cNvSpPr txBox="1">
            <a:spLocks noChangeArrowheads="1"/>
          </p:cNvSpPr>
          <p:nvPr/>
        </p:nvSpPr>
        <p:spPr bwMode="auto">
          <a:xfrm>
            <a:off x="2781300" y="4343400"/>
            <a:ext cx="1028700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r>
              <a:rPr lang="en-US" altLang="en-US" b="1"/>
              <a:t>200</a:t>
            </a:r>
          </a:p>
        </p:txBody>
      </p:sp>
      <p:sp>
        <p:nvSpPr>
          <p:cNvPr id="643" name="TextBox 643"/>
          <p:cNvSpPr txBox="1">
            <a:spLocks noChangeArrowheads="1"/>
          </p:cNvSpPr>
          <p:nvPr/>
        </p:nvSpPr>
        <p:spPr bwMode="auto">
          <a:xfrm>
            <a:off x="6513514" y="4343400"/>
            <a:ext cx="1030287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r>
              <a:rPr lang="en-US" altLang="en-US" b="1"/>
              <a:t>300</a:t>
            </a:r>
          </a:p>
        </p:txBody>
      </p:sp>
      <p:sp>
        <p:nvSpPr>
          <p:cNvPr id="644" name="TextBox 3"/>
          <p:cNvSpPr txBox="1">
            <a:spLocks noChangeArrowheads="1"/>
          </p:cNvSpPr>
          <p:nvPr/>
        </p:nvSpPr>
        <p:spPr bwMode="auto">
          <a:xfrm>
            <a:off x="2774950" y="4354514"/>
            <a:ext cx="1028700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r>
              <a:rPr lang="en-US" altLang="en-US" b="1" dirty="0"/>
              <a:t>200</a:t>
            </a:r>
          </a:p>
        </p:txBody>
      </p:sp>
      <p:sp>
        <p:nvSpPr>
          <p:cNvPr id="645" name="TextBox 643"/>
          <p:cNvSpPr txBox="1">
            <a:spLocks noChangeArrowheads="1"/>
          </p:cNvSpPr>
          <p:nvPr/>
        </p:nvSpPr>
        <p:spPr bwMode="auto">
          <a:xfrm>
            <a:off x="6513514" y="4343400"/>
            <a:ext cx="1030287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r>
              <a:rPr lang="en-US" altLang="en-US" b="1" dirty="0"/>
              <a:t>300</a:t>
            </a:r>
          </a:p>
        </p:txBody>
      </p:sp>
      <p:sp>
        <p:nvSpPr>
          <p:cNvPr id="5136" name="TextBox 4"/>
          <p:cNvSpPr txBox="1">
            <a:spLocks noChangeArrowheads="1"/>
          </p:cNvSpPr>
          <p:nvPr/>
        </p:nvSpPr>
        <p:spPr bwMode="auto">
          <a:xfrm>
            <a:off x="2743200" y="188914"/>
            <a:ext cx="7081838" cy="13849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b="1" dirty="0" err="1">
                <a:cs typeface="Times New Roman" panose="02020603050405020304" pitchFamily="18" charset="0"/>
              </a:rPr>
              <a:t>Toán</a:t>
            </a:r>
            <a:endParaRPr lang="en-US" altLang="en-US" b="1" dirty="0">
              <a:cs typeface="Times New Roman" panose="02020603050405020304" pitchFamily="18" charset="0"/>
            </a:endParaRPr>
          </a:p>
          <a:p>
            <a:pPr algn="ctr" eaLnBrk="1" hangingPunct="1"/>
            <a:endParaRPr lang="en-US" altLang="en-US" b="1" dirty="0">
              <a:cs typeface="Times New Roman" panose="02020603050405020304" pitchFamily="18" charset="0"/>
            </a:endParaRPr>
          </a:p>
          <a:p>
            <a:pPr algn="ctr" eaLnBrk="1" hangingPunct="1"/>
            <a:r>
              <a:rPr lang="en-US" altLang="en-US" b="1" dirty="0">
                <a:solidFill>
                  <a:srgbClr val="FF0000"/>
                </a:solidFill>
                <a:cs typeface="Times New Roman" panose="02020603050405020304" pitchFamily="18" charset="0"/>
              </a:rPr>
              <a:t>SO SÁNH CÁC SỐ TRÒN TRĂM</a:t>
            </a:r>
          </a:p>
        </p:txBody>
      </p:sp>
      <p:sp>
        <p:nvSpPr>
          <p:cNvPr id="6" name="TextBox 5"/>
          <p:cNvSpPr txBox="1">
            <a:spLocks noChangeArrowheads="1"/>
          </p:cNvSpPr>
          <p:nvPr/>
        </p:nvSpPr>
        <p:spPr bwMode="auto">
          <a:xfrm>
            <a:off x="4266887" y="4983733"/>
            <a:ext cx="106977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r>
              <a:rPr lang="en-US" altLang="en-US" dirty="0"/>
              <a:t>….</a:t>
            </a:r>
          </a:p>
        </p:txBody>
      </p:sp>
      <p:sp>
        <p:nvSpPr>
          <p:cNvPr id="648" name="TextBox 647"/>
          <p:cNvSpPr txBox="1">
            <a:spLocks noChangeArrowheads="1"/>
          </p:cNvSpPr>
          <p:nvPr/>
        </p:nvSpPr>
        <p:spPr bwMode="auto">
          <a:xfrm>
            <a:off x="4266887" y="5544411"/>
            <a:ext cx="88011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r>
              <a:rPr lang="en-US" altLang="en-US" dirty="0"/>
              <a:t>….</a:t>
            </a:r>
          </a:p>
        </p:txBody>
      </p:sp>
      <p:sp>
        <p:nvSpPr>
          <p:cNvPr id="649" name="TextBox 648"/>
          <p:cNvSpPr txBox="1">
            <a:spLocks noChangeArrowheads="1"/>
          </p:cNvSpPr>
          <p:nvPr/>
        </p:nvSpPr>
        <p:spPr bwMode="auto">
          <a:xfrm>
            <a:off x="4362684" y="4876801"/>
            <a:ext cx="45720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r>
              <a:rPr lang="en-US" altLang="en-US" sz="3600" b="1" dirty="0">
                <a:solidFill>
                  <a:srgbClr val="FF0000"/>
                </a:solidFill>
              </a:rPr>
              <a:t>&lt;</a:t>
            </a:r>
          </a:p>
        </p:txBody>
      </p:sp>
      <p:sp>
        <p:nvSpPr>
          <p:cNvPr id="650" name="TextBox 649"/>
          <p:cNvSpPr txBox="1">
            <a:spLocks noChangeArrowheads="1"/>
          </p:cNvSpPr>
          <p:nvPr/>
        </p:nvSpPr>
        <p:spPr bwMode="auto">
          <a:xfrm>
            <a:off x="4438571" y="5429273"/>
            <a:ext cx="45720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r>
              <a:rPr lang="en-US" altLang="en-US" sz="3600" b="1" dirty="0">
                <a:solidFill>
                  <a:srgbClr val="FF0000"/>
                </a:solidFill>
              </a:rPr>
              <a:t>&gt;</a:t>
            </a:r>
          </a:p>
        </p:txBody>
      </p:sp>
      <p:cxnSp>
        <p:nvCxnSpPr>
          <p:cNvPr id="3" name="Straight Connector 2"/>
          <p:cNvCxnSpPr/>
          <p:nvPr/>
        </p:nvCxnSpPr>
        <p:spPr>
          <a:xfrm>
            <a:off x="3694604" y="5334000"/>
            <a:ext cx="572283" cy="0"/>
          </a:xfrm>
          <a:prstGeom prst="line">
            <a:avLst/>
          </a:prstGeom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647" name="Straight Connector 646"/>
          <p:cNvCxnSpPr/>
          <p:nvPr/>
        </p:nvCxnSpPr>
        <p:spPr>
          <a:xfrm>
            <a:off x="4953000" y="5334000"/>
            <a:ext cx="571501" cy="0"/>
          </a:xfrm>
          <a:prstGeom prst="line">
            <a:avLst/>
          </a:prstGeom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651" name="Straight Connector 650"/>
          <p:cNvCxnSpPr/>
          <p:nvPr/>
        </p:nvCxnSpPr>
        <p:spPr>
          <a:xfrm>
            <a:off x="3694604" y="5910943"/>
            <a:ext cx="496396" cy="0"/>
          </a:xfrm>
          <a:prstGeom prst="line">
            <a:avLst/>
          </a:prstGeom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652" name="Straight Connector 651"/>
          <p:cNvCxnSpPr/>
          <p:nvPr/>
        </p:nvCxnSpPr>
        <p:spPr>
          <a:xfrm>
            <a:off x="4953000" y="5867400"/>
            <a:ext cx="578758" cy="0"/>
          </a:xfrm>
          <a:prstGeom prst="line">
            <a:avLst/>
          </a:prstGeom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646" name="TextBox 645"/>
          <p:cNvSpPr txBox="1">
            <a:spLocks noChangeArrowheads="1"/>
          </p:cNvSpPr>
          <p:nvPr/>
        </p:nvSpPr>
        <p:spPr bwMode="auto">
          <a:xfrm>
            <a:off x="4362684" y="4337620"/>
            <a:ext cx="4572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r>
              <a:rPr lang="en-US" altLang="en-US" sz="3600" b="1">
                <a:solidFill>
                  <a:srgbClr val="FF0000"/>
                </a:solidFill>
              </a:rPr>
              <a:t>&lt;</a:t>
            </a:r>
          </a:p>
        </p:txBody>
      </p:sp>
    </p:spTree>
    <p:extLst>
      <p:ext uri="{BB962C8B-B14F-4D97-AF65-F5344CB8AC3E}">
        <p14:creationId xmlns:p14="http://schemas.microsoft.com/office/powerpoint/2010/main" val="20960452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6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8" dur="500"/>
                                        <p:tgtEl>
                                          <p:spTgt spid="6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1" dur="500"/>
                                        <p:tgtEl>
                                          <p:spTgt spid="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9" dur="500"/>
                                        <p:tgtEl>
                                          <p:spTgt spid="6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8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3" dur="500"/>
                                        <p:tgtEl>
                                          <p:spTgt spid="6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6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9" dur="500"/>
                                        <p:tgtEl>
                                          <p:spTgt spid="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3.7037E-6 L 0.07032 0.08495 " pathEditMode="relative" rAng="0" ptsTypes="AA">
                                      <p:cBhvr>
                                        <p:cTn id="53" dur="2000" fill="hold"/>
                                        <p:tgtEl>
                                          <p:spTgt spid="6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16" y="423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37 -0.00116 L -0.13268 0.08217 " pathEditMode="relative" rAng="0" ptsTypes="AA">
                                      <p:cBhvr>
                                        <p:cTn id="57" dur="2000" fill="hold"/>
                                        <p:tgtEl>
                                          <p:spTgt spid="6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826" y="4167"/>
                                    </p:animMotion>
                                  </p:childTnLst>
                                </p:cTn>
                              </p:par>
                              <p:par>
                                <p:cTn id="5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9" dur="500"/>
                                        <p:tgtEl>
                                          <p:spTgt spid="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4" dur="500"/>
                                        <p:tgtEl>
                                          <p:spTgt spid="6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9" dur="500"/>
                                        <p:tgtEl>
                                          <p:spTgt spid="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325 0.01574 L -0.23997 0.17106 " pathEditMode="relative" rAng="0" ptsTypes="AA">
                                      <p:cBhvr>
                                        <p:cTn id="83" dur="2000" fill="hold"/>
                                        <p:tgtEl>
                                          <p:spTgt spid="6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336" y="775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3.33333E-6 L 0.17396 0.1618 " pathEditMode="relative" rAng="0" ptsTypes="AA">
                                      <p:cBhvr>
                                        <p:cTn id="87" dur="2000" fill="hold"/>
                                        <p:tgtEl>
                                          <p:spTgt spid="6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698" y="8079"/>
                                    </p:animMotion>
                                  </p:childTnLst>
                                </p:cTn>
                              </p:par>
                              <p:par>
                                <p:cTn id="8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6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6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6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7" dur="500"/>
                                        <p:tgtEl>
                                          <p:spTgt spid="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0" dur="500"/>
                                        <p:tgtEl>
                                          <p:spTgt spid="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5" dur="500"/>
                                        <p:tgtEl>
                                          <p:spTgt spid="6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49" grpId="0" animBg="1"/>
      <p:bldP spid="6152" grpId="0" animBg="1"/>
      <p:bldP spid="6156" grpId="0"/>
      <p:bldP spid="6157" grpId="0"/>
      <p:bldP spid="642" grpId="0"/>
      <p:bldP spid="642" grpId="1"/>
      <p:bldP spid="643" grpId="0"/>
      <p:bldP spid="643" grpId="1"/>
      <p:bldP spid="644" grpId="0"/>
      <p:bldP spid="644" grpId="1"/>
      <p:bldP spid="645" grpId="0"/>
      <p:bldP spid="645" grpId="1"/>
      <p:bldP spid="6" grpId="0"/>
      <p:bldP spid="648" grpId="0"/>
      <p:bldP spid="649" grpId="0"/>
      <p:bldP spid="650" grpId="0"/>
      <p:bldP spid="646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:a16="http://schemas.microsoft.com/office/drawing/2014/main" xmlns="" id="{1FBAA8D8-C721-4080-BCFD-4CC7D0124A3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48199" y="750238"/>
            <a:ext cx="10488168" cy="6449484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xmlns="" id="{7D0D70D4-3184-49A2-9EC4-D67899400930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765" t="5074" r="12177" b="15106"/>
          <a:stretch/>
        </p:blipFill>
        <p:spPr>
          <a:xfrm flipH="1">
            <a:off x="-556036" y="2465285"/>
            <a:ext cx="5303569" cy="4392715"/>
          </a:xfrm>
          <a:prstGeom prst="rect">
            <a:avLst/>
          </a:prstGeom>
        </p:spPr>
      </p:pic>
      <p:sp>
        <p:nvSpPr>
          <p:cNvPr id="9" name="TextBox 4"/>
          <p:cNvSpPr txBox="1">
            <a:spLocks noChangeArrowheads="1"/>
          </p:cNvSpPr>
          <p:nvPr/>
        </p:nvSpPr>
        <p:spPr bwMode="auto">
          <a:xfrm>
            <a:off x="1461138" y="164572"/>
            <a:ext cx="7081838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b="1" dirty="0" err="1" smtClean="0">
                <a:cs typeface="Times New Roman" panose="02020603050405020304" pitchFamily="18" charset="0"/>
              </a:rPr>
              <a:t>Toán</a:t>
            </a:r>
            <a:endParaRPr lang="en-US" altLang="en-US" b="1" dirty="0">
              <a:cs typeface="Times New Roman" panose="02020603050405020304" pitchFamily="18" charset="0"/>
            </a:endParaRPr>
          </a:p>
          <a:p>
            <a:pPr algn="ctr" eaLnBrk="1" hangingPunct="1"/>
            <a:r>
              <a:rPr lang="en-US" altLang="en-US" b="1" dirty="0">
                <a:solidFill>
                  <a:srgbClr val="FF0000"/>
                </a:solidFill>
                <a:cs typeface="Times New Roman" panose="02020603050405020304" pitchFamily="18" charset="0"/>
              </a:rPr>
              <a:t>SO SÁNH CÁC SỐ TRÒN TRĂM</a:t>
            </a:r>
          </a:p>
        </p:txBody>
      </p:sp>
      <p:sp>
        <p:nvSpPr>
          <p:cNvPr id="10" name="Text Box 254"/>
          <p:cNvSpPr txBox="1">
            <a:spLocks noChangeArrowheads="1"/>
          </p:cNvSpPr>
          <p:nvPr/>
        </p:nvSpPr>
        <p:spPr bwMode="auto">
          <a:xfrm>
            <a:off x="4811494" y="3181412"/>
            <a:ext cx="5515237" cy="2677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n-US" altLang="en-US" b="1" dirty="0">
                <a:solidFill>
                  <a:srgbClr val="C00000"/>
                </a:solidFill>
              </a:rPr>
              <a:t>	</a:t>
            </a:r>
            <a:r>
              <a:rPr lang="en-US" altLang="en-US" b="1" dirty="0" err="1">
                <a:solidFill>
                  <a:srgbClr val="C00000"/>
                </a:solidFill>
              </a:rPr>
              <a:t>Khi</a:t>
            </a:r>
            <a:r>
              <a:rPr lang="en-US" altLang="en-US" b="1" dirty="0">
                <a:solidFill>
                  <a:srgbClr val="C00000"/>
                </a:solidFill>
              </a:rPr>
              <a:t> so </a:t>
            </a:r>
            <a:r>
              <a:rPr lang="en-US" altLang="en-US" b="1" dirty="0" err="1">
                <a:solidFill>
                  <a:srgbClr val="C00000"/>
                </a:solidFill>
              </a:rPr>
              <a:t>sánh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các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số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tròn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trăm</a:t>
            </a:r>
            <a:r>
              <a:rPr lang="en-US" altLang="en-US" b="1" dirty="0">
                <a:solidFill>
                  <a:srgbClr val="C00000"/>
                </a:solidFill>
              </a:rPr>
              <a:t>, ta so </a:t>
            </a:r>
            <a:r>
              <a:rPr lang="en-US" altLang="en-US" b="1" dirty="0" err="1">
                <a:solidFill>
                  <a:srgbClr val="C00000"/>
                </a:solidFill>
              </a:rPr>
              <a:t>sánh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các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chữ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số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hàng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trăm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với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nhau</a:t>
            </a:r>
            <a:r>
              <a:rPr lang="en-US" altLang="en-US" b="1" dirty="0">
                <a:solidFill>
                  <a:srgbClr val="C00000"/>
                </a:solidFill>
              </a:rPr>
              <a:t>. </a:t>
            </a:r>
            <a:r>
              <a:rPr lang="en-US" altLang="en-US" b="1" dirty="0" err="1">
                <a:solidFill>
                  <a:srgbClr val="C00000"/>
                </a:solidFill>
              </a:rPr>
              <a:t>Số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nào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có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chữ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số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hàng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trăm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lớn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hơn</a:t>
            </a:r>
            <a:r>
              <a:rPr lang="en-US" altLang="en-US" b="1" dirty="0">
                <a:solidFill>
                  <a:srgbClr val="C00000"/>
                </a:solidFill>
              </a:rPr>
              <a:t>, </a:t>
            </a:r>
            <a:r>
              <a:rPr lang="en-US" altLang="en-US" b="1" dirty="0" err="1">
                <a:solidFill>
                  <a:srgbClr val="C00000"/>
                </a:solidFill>
              </a:rPr>
              <a:t>thì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số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đó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lớn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hơn</a:t>
            </a:r>
            <a:r>
              <a:rPr lang="en-US" altLang="en-US" b="1" dirty="0">
                <a:solidFill>
                  <a:srgbClr val="C00000"/>
                </a:solidFill>
              </a:rPr>
              <a:t>. </a:t>
            </a:r>
            <a:r>
              <a:rPr lang="en-US" altLang="en-US" b="1" dirty="0" err="1">
                <a:solidFill>
                  <a:srgbClr val="C00000"/>
                </a:solidFill>
              </a:rPr>
              <a:t>Số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nào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có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chữ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số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hàng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trăm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bé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hơn</a:t>
            </a:r>
            <a:r>
              <a:rPr lang="en-US" altLang="en-US" b="1" dirty="0">
                <a:solidFill>
                  <a:srgbClr val="C00000"/>
                </a:solidFill>
              </a:rPr>
              <a:t>, </a:t>
            </a:r>
            <a:r>
              <a:rPr lang="en-US" altLang="en-US" b="1" dirty="0" err="1">
                <a:solidFill>
                  <a:srgbClr val="C00000"/>
                </a:solidFill>
              </a:rPr>
              <a:t>thì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số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đó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bé</a:t>
            </a:r>
            <a:r>
              <a:rPr lang="en-US" altLang="en-US" b="1" dirty="0">
                <a:solidFill>
                  <a:srgbClr val="C00000"/>
                </a:solidFill>
              </a:rPr>
              <a:t> </a:t>
            </a:r>
            <a:r>
              <a:rPr lang="en-US" altLang="en-US" b="1" dirty="0" err="1">
                <a:solidFill>
                  <a:srgbClr val="C00000"/>
                </a:solidFill>
              </a:rPr>
              <a:t>hơn</a:t>
            </a:r>
            <a:r>
              <a:rPr lang="en-US" altLang="en-US" b="1" dirty="0">
                <a:solidFill>
                  <a:srgbClr val="C00000"/>
                </a:solidFill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5207606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0">
        <p:random/>
      </p:transition>
    </mc:Choice>
    <mc:Fallback xmlns="">
      <p:transition spd="slow" advClick="0" advTm="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4" dur="1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19" descr="1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-76200"/>
            <a:ext cx="9144000" cy="684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Rectangle 1"/>
          <p:cNvSpPr/>
          <p:nvPr/>
        </p:nvSpPr>
        <p:spPr>
          <a:xfrm>
            <a:off x="8605838" y="2359025"/>
            <a:ext cx="1524000" cy="11049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auto">
          <a:xfrm>
            <a:off x="4814888" y="4456114"/>
            <a:ext cx="3871912" cy="1684337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endParaRPr lang="en-US" altLang="en-US">
              <a:latin typeface="Arial" panose="020B0604020202020204" pitchFamily="34" charset="0"/>
            </a:endParaRPr>
          </a:p>
        </p:txBody>
      </p:sp>
      <p:sp>
        <p:nvSpPr>
          <p:cNvPr id="6" name="Rectangle 8"/>
          <p:cNvSpPr>
            <a:spLocks noChangeArrowheads="1"/>
          </p:cNvSpPr>
          <p:nvPr/>
        </p:nvSpPr>
        <p:spPr bwMode="auto">
          <a:xfrm>
            <a:off x="2057400" y="4445000"/>
            <a:ext cx="2590800" cy="1682750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endParaRPr lang="en-US" altLang="en-US">
              <a:latin typeface="Arial" panose="020B0604020202020204" pitchFamily="34" charset="0"/>
            </a:endParaRPr>
          </a:p>
        </p:txBody>
      </p:sp>
      <p:sp>
        <p:nvSpPr>
          <p:cNvPr id="7" name="Rectangle 9"/>
          <p:cNvSpPr>
            <a:spLocks noChangeArrowheads="1"/>
          </p:cNvSpPr>
          <p:nvPr/>
        </p:nvSpPr>
        <p:spPr bwMode="auto">
          <a:xfrm>
            <a:off x="5334000" y="2111376"/>
            <a:ext cx="2971800" cy="1736725"/>
          </a:xfrm>
          <a:prstGeom prst="rect">
            <a:avLst/>
          </a:prstGeom>
          <a:solidFill>
            <a:srgbClr val="D0FEB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endParaRPr lang="en-US" altLang="en-US">
              <a:latin typeface="Arial" panose="020B0604020202020204" pitchFamily="34" charset="0"/>
            </a:endParaRPr>
          </a:p>
        </p:txBody>
      </p:sp>
      <p:sp>
        <p:nvSpPr>
          <p:cNvPr id="8" name="Rectangle 10"/>
          <p:cNvSpPr>
            <a:spLocks noChangeArrowheads="1"/>
          </p:cNvSpPr>
          <p:nvPr/>
        </p:nvSpPr>
        <p:spPr bwMode="auto">
          <a:xfrm>
            <a:off x="3292475" y="2100264"/>
            <a:ext cx="1741488" cy="1749425"/>
          </a:xfrm>
          <a:prstGeom prst="rect">
            <a:avLst/>
          </a:prstGeom>
          <a:solidFill>
            <a:srgbClr val="D0FEB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endParaRPr lang="en-US" altLang="en-US">
              <a:latin typeface="Arial" panose="020B0604020202020204" pitchFamily="34" charset="0"/>
            </a:endParaRPr>
          </a:p>
        </p:txBody>
      </p:sp>
      <p:sp>
        <p:nvSpPr>
          <p:cNvPr id="9" name="Text Box 11"/>
          <p:cNvSpPr txBox="1">
            <a:spLocks noChangeArrowheads="1"/>
          </p:cNvSpPr>
          <p:nvPr/>
        </p:nvSpPr>
        <p:spPr bwMode="auto">
          <a:xfrm>
            <a:off x="4343400" y="3886200"/>
            <a:ext cx="1752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b="1"/>
              <a:t>100 …</a:t>
            </a:r>
            <a:r>
              <a:rPr lang="en-US" altLang="en-US" sz="2400" b="1">
                <a:solidFill>
                  <a:srgbClr val="FF0000"/>
                </a:solidFill>
              </a:rPr>
              <a:t>  </a:t>
            </a:r>
            <a:r>
              <a:rPr lang="en-US" altLang="en-US" sz="2400" b="1"/>
              <a:t>200 </a:t>
            </a:r>
          </a:p>
        </p:txBody>
      </p:sp>
      <p:sp>
        <p:nvSpPr>
          <p:cNvPr id="10" name="Text Box 12"/>
          <p:cNvSpPr txBox="1">
            <a:spLocks noChangeArrowheads="1"/>
          </p:cNvSpPr>
          <p:nvPr/>
        </p:nvSpPr>
        <p:spPr bwMode="auto">
          <a:xfrm>
            <a:off x="3962400" y="6172200"/>
            <a:ext cx="1752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b="1"/>
              <a:t>300… 500</a:t>
            </a:r>
          </a:p>
        </p:txBody>
      </p:sp>
      <p:sp>
        <p:nvSpPr>
          <p:cNvPr id="11" name="Text Box 13"/>
          <p:cNvSpPr txBox="1">
            <a:spLocks noChangeArrowheads="1"/>
          </p:cNvSpPr>
          <p:nvPr/>
        </p:nvSpPr>
        <p:spPr bwMode="auto">
          <a:xfrm>
            <a:off x="8720138" y="4868863"/>
            <a:ext cx="1524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b="1"/>
              <a:t>300… 500</a:t>
            </a:r>
          </a:p>
        </p:txBody>
      </p:sp>
      <p:sp>
        <p:nvSpPr>
          <p:cNvPr id="12" name="Text Box 14"/>
          <p:cNvSpPr txBox="1">
            <a:spLocks noChangeArrowheads="1"/>
          </p:cNvSpPr>
          <p:nvPr/>
        </p:nvSpPr>
        <p:spPr bwMode="auto">
          <a:xfrm>
            <a:off x="8720138" y="5249863"/>
            <a:ext cx="1524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b="1"/>
              <a:t>500… 300</a:t>
            </a:r>
          </a:p>
        </p:txBody>
      </p:sp>
      <p:sp>
        <p:nvSpPr>
          <p:cNvPr id="13" name="Text Box 15"/>
          <p:cNvSpPr txBox="1">
            <a:spLocks noChangeArrowheads="1"/>
          </p:cNvSpPr>
          <p:nvPr/>
        </p:nvSpPr>
        <p:spPr bwMode="auto">
          <a:xfrm>
            <a:off x="9253538" y="4792664"/>
            <a:ext cx="533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3200" b="1">
                <a:solidFill>
                  <a:srgbClr val="FF0000"/>
                </a:solidFill>
                <a:latin typeface="Arial" panose="020B0604020202020204" pitchFamily="34" charset="0"/>
              </a:rPr>
              <a:t>&lt;</a:t>
            </a:r>
          </a:p>
        </p:txBody>
      </p:sp>
      <p:sp>
        <p:nvSpPr>
          <p:cNvPr id="14" name="Text Box 16"/>
          <p:cNvSpPr txBox="1">
            <a:spLocks noChangeArrowheads="1"/>
          </p:cNvSpPr>
          <p:nvPr/>
        </p:nvSpPr>
        <p:spPr bwMode="auto">
          <a:xfrm>
            <a:off x="4464844" y="6091238"/>
            <a:ext cx="533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3200" b="1" dirty="0">
                <a:solidFill>
                  <a:srgbClr val="FF0000"/>
                </a:solidFill>
                <a:latin typeface="Arial" panose="020B0604020202020204" pitchFamily="34" charset="0"/>
              </a:rPr>
              <a:t>&lt;</a:t>
            </a:r>
          </a:p>
        </p:txBody>
      </p:sp>
      <p:sp>
        <p:nvSpPr>
          <p:cNvPr id="15" name="Text Box 17"/>
          <p:cNvSpPr txBox="1">
            <a:spLocks noChangeArrowheads="1"/>
          </p:cNvSpPr>
          <p:nvPr/>
        </p:nvSpPr>
        <p:spPr bwMode="auto">
          <a:xfrm>
            <a:off x="9144000" y="2940051"/>
            <a:ext cx="5334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b="1">
                <a:solidFill>
                  <a:srgbClr val="FF0000"/>
                </a:solidFill>
                <a:latin typeface="Arial" panose="020B0604020202020204" pitchFamily="34" charset="0"/>
              </a:rPr>
              <a:t>&gt;</a:t>
            </a:r>
          </a:p>
        </p:txBody>
      </p:sp>
      <p:sp>
        <p:nvSpPr>
          <p:cNvPr id="16" name="Text Box 18"/>
          <p:cNvSpPr txBox="1">
            <a:spLocks noChangeArrowheads="1"/>
          </p:cNvSpPr>
          <p:nvPr/>
        </p:nvSpPr>
        <p:spPr bwMode="auto">
          <a:xfrm>
            <a:off x="8605838" y="2420938"/>
            <a:ext cx="1524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b="1"/>
              <a:t>100… 200</a:t>
            </a:r>
          </a:p>
        </p:txBody>
      </p:sp>
      <p:sp>
        <p:nvSpPr>
          <p:cNvPr id="17" name="Text Box 20"/>
          <p:cNvSpPr txBox="1">
            <a:spLocks noChangeArrowheads="1"/>
          </p:cNvSpPr>
          <p:nvPr/>
        </p:nvSpPr>
        <p:spPr bwMode="auto">
          <a:xfrm>
            <a:off x="9253538" y="5173664"/>
            <a:ext cx="533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3200" b="1">
                <a:solidFill>
                  <a:srgbClr val="FF0000"/>
                </a:solidFill>
                <a:latin typeface="Arial" panose="020B0604020202020204" pitchFamily="34" charset="0"/>
              </a:rPr>
              <a:t>&gt;</a:t>
            </a:r>
          </a:p>
        </p:txBody>
      </p:sp>
      <p:sp>
        <p:nvSpPr>
          <p:cNvPr id="18" name="Text Box 21"/>
          <p:cNvSpPr txBox="1">
            <a:spLocks noChangeArrowheads="1"/>
          </p:cNvSpPr>
          <p:nvPr/>
        </p:nvSpPr>
        <p:spPr bwMode="auto">
          <a:xfrm>
            <a:off x="4953000" y="3840164"/>
            <a:ext cx="5334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b="1">
                <a:solidFill>
                  <a:srgbClr val="FF0000"/>
                </a:solidFill>
                <a:latin typeface="Arial" panose="020B0604020202020204" pitchFamily="34" charset="0"/>
              </a:rPr>
              <a:t>&lt;</a:t>
            </a:r>
          </a:p>
        </p:txBody>
      </p:sp>
      <p:grpSp>
        <p:nvGrpSpPr>
          <p:cNvPr id="3" name="Group 22"/>
          <p:cNvGrpSpPr>
            <a:grpSpLocks/>
          </p:cNvGrpSpPr>
          <p:nvPr/>
        </p:nvGrpSpPr>
        <p:grpSpPr bwMode="auto">
          <a:xfrm rot="969154" flipV="1">
            <a:off x="3517976" y="2393243"/>
            <a:ext cx="1290152" cy="1225644"/>
            <a:chOff x="864" y="1152"/>
            <a:chExt cx="2880" cy="2880"/>
          </a:xfrm>
          <a:solidFill>
            <a:srgbClr val="FFC000"/>
          </a:solidFill>
        </p:grpSpPr>
        <p:grpSp>
          <p:nvGrpSpPr>
            <p:cNvPr id="4" name="Group 23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  <a:grpFill/>
          </p:grpSpPr>
          <p:sp>
            <p:nvSpPr>
              <p:cNvPr id="132" name="Rectangle 2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33" name="Rectangle 2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34" name="Rectangle 2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35" name="Rectangle 2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36" name="Rectangle 2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37" name="Rectangle 2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38" name="Rectangle 3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39" name="Rectangle 3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40" name="Rectangle 3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41" name="Rectangle 3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9" name="Group 34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  <a:grpFill/>
          </p:grpSpPr>
          <p:sp>
            <p:nvSpPr>
              <p:cNvPr id="122" name="Rectangle 3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3" name="Rectangle 3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4" name="Rectangle 3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5" name="Rectangle 3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6" name="Rectangle 3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7" name="Rectangle 4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8" name="Rectangle 4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9" name="Rectangle 4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30" name="Rectangle 4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31" name="Rectangle 4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20" name="Group 45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  <a:grpFill/>
          </p:grpSpPr>
          <p:sp>
            <p:nvSpPr>
              <p:cNvPr id="112" name="Rectangle 4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3" name="Rectangle 4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4" name="Rectangle 4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5" name="Rectangle 4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6" name="Rectangle 5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7" name="Rectangle 5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8" name="Rectangle 5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9" name="Rectangle 5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0" name="Rectangle 5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1" name="Rectangle 5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21" name="Group 56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  <a:grpFill/>
          </p:grpSpPr>
          <p:sp>
            <p:nvSpPr>
              <p:cNvPr id="102" name="Rectangle 5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3" name="Rectangle 5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4" name="Rectangle 5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5" name="Rectangle 6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6" name="Rectangle 6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7" name="Rectangle 6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8" name="Rectangle 6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9" name="Rectangle 6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0" name="Rectangle 6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1" name="Rectangle 6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22" name="Group 67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  <a:grpFill/>
          </p:grpSpPr>
          <p:sp>
            <p:nvSpPr>
              <p:cNvPr id="92" name="Rectangle 6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3" name="Rectangle 6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4" name="Rectangle 7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5" name="Rectangle 7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6" name="Rectangle 7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7" name="Rectangle 7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8" name="Rectangle 7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9" name="Rectangle 7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0" name="Rectangle 7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1" name="Rectangle 7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23" name="Group 78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  <a:grpFill/>
          </p:grpSpPr>
          <p:sp>
            <p:nvSpPr>
              <p:cNvPr id="82" name="Rectangle 7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3" name="Rectangle 8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4" name="Rectangle 8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5" name="Rectangle 8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6" name="Rectangle 8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7" name="Rectangle 8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8" name="Rectangle 8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9" name="Rectangle 8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0" name="Rectangle 8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1" name="Rectangle 8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24" name="Group 89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  <a:grpFill/>
          </p:grpSpPr>
          <p:sp>
            <p:nvSpPr>
              <p:cNvPr id="72" name="Rectangle 9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3" name="Rectangle 9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4" name="Rectangle 9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5" name="Rectangle 9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6" name="Rectangle 9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7" name="Rectangle 9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8" name="Rectangle 9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9" name="Rectangle 9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0" name="Rectangle 9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1" name="Rectangle 9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25" name="Group 100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  <a:grpFill/>
          </p:grpSpPr>
          <p:sp>
            <p:nvSpPr>
              <p:cNvPr id="62" name="Rectangle 10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3" name="Rectangle 10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4" name="Rectangle 10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5" name="Rectangle 10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6" name="Rectangle 10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7" name="Rectangle 10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8" name="Rectangle 10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9" name="Rectangle 10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0" name="Rectangle 10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1" name="Rectangle 11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26" name="Group 111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  <a:grpFill/>
          </p:grpSpPr>
          <p:sp>
            <p:nvSpPr>
              <p:cNvPr id="52" name="Rectangle 11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3" name="Rectangle 11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4" name="Rectangle 11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5" name="Rectangle 11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6" name="Rectangle 11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7" name="Rectangle 11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8" name="Rectangle 11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9" name="Rectangle 11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0" name="Rectangle 12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1" name="Rectangle 12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27" name="Group 122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42" name="Rectangle 12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3" name="Rectangle 12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4" name="Rectangle 12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5" name="Rectangle 12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6" name="Rectangle 12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7" name="Rectangle 12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8" name="Rectangle 12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9" name="Rectangle 13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0" name="Rectangle 13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1" name="Rectangle 13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28" name="Group 133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32" name="Rectangle 13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3" name="Rectangle 13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4" name="Rectangle 13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5" name="Rectangle 13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6" name="Rectangle 13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7" name="Rectangle 13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8" name="Rectangle 14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9" name="Rectangle 14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0" name="Rectangle 14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1" name="Rectangle 14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00B05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</p:grpSp>
      <p:grpSp>
        <p:nvGrpSpPr>
          <p:cNvPr id="29" name="Group 145"/>
          <p:cNvGrpSpPr>
            <a:grpSpLocks/>
          </p:cNvGrpSpPr>
          <p:nvPr/>
        </p:nvGrpSpPr>
        <p:grpSpPr bwMode="auto">
          <a:xfrm rot="20021292" flipV="1">
            <a:off x="5791201" y="2377981"/>
            <a:ext cx="1225644" cy="1225644"/>
            <a:chOff x="864" y="1152"/>
            <a:chExt cx="2880" cy="2880"/>
          </a:xfrm>
          <a:solidFill>
            <a:srgbClr val="0070C0"/>
          </a:solidFill>
        </p:grpSpPr>
        <p:grpSp>
          <p:nvGrpSpPr>
            <p:cNvPr id="30" name="Group 146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  <a:grpFill/>
          </p:grpSpPr>
          <p:sp>
            <p:nvSpPr>
              <p:cNvPr id="377" name="Rectangle 14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78" name="Rectangle 14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79" name="Rectangle 14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80" name="Rectangle 15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81" name="Rectangle 15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82" name="Rectangle 15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83" name="Rectangle 15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84" name="Rectangle 15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85" name="Rectangle 15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86" name="Rectangle 15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31" name="Group 157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  <a:grpFill/>
          </p:grpSpPr>
          <p:sp>
            <p:nvSpPr>
              <p:cNvPr id="367" name="Rectangle 15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68" name="Rectangle 15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69" name="Rectangle 16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70" name="Rectangle 16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71" name="Rectangle 16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72" name="Rectangle 16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73" name="Rectangle 16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74" name="Rectangle 16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75" name="Rectangle 16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76" name="Rectangle 16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344" name="Group 168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  <a:grpFill/>
          </p:grpSpPr>
          <p:sp>
            <p:nvSpPr>
              <p:cNvPr id="357" name="Rectangle 16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58" name="Rectangle 17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59" name="Rectangle 17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60" name="Rectangle 17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61" name="Rectangle 17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62" name="Rectangle 17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63" name="Rectangle 17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64" name="Rectangle 17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65" name="Rectangle 17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66" name="Rectangle 17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345" name="Group 179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  <a:grpFill/>
          </p:grpSpPr>
          <p:sp>
            <p:nvSpPr>
              <p:cNvPr id="347" name="Rectangle 18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48" name="Rectangle 18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49" name="Rectangle 18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50" name="Rectangle 18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51" name="Rectangle 18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52" name="Rectangle 18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53" name="Rectangle 18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54" name="Rectangle 18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55" name="Rectangle 18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56" name="Rectangle 18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346" name="Group 190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  <a:grpFill/>
          </p:grpSpPr>
          <p:sp>
            <p:nvSpPr>
              <p:cNvPr id="337" name="Rectangle 19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38" name="Rectangle 19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39" name="Rectangle 19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40" name="Rectangle 19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41" name="Rectangle 19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42" name="Rectangle 19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43" name="Rectangle 19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44" name="Rectangle 19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45" name="Rectangle 19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46" name="Rectangle 20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347" name="Group 201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  <a:grpFill/>
          </p:grpSpPr>
          <p:sp>
            <p:nvSpPr>
              <p:cNvPr id="327" name="Rectangle 20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28" name="Rectangle 20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29" name="Rectangle 20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30" name="Rectangle 20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31" name="Rectangle 20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32" name="Rectangle 20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33" name="Rectangle 20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34" name="Rectangle 20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35" name="Rectangle 21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36" name="Rectangle 21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348" name="Group 212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  <a:grpFill/>
          </p:grpSpPr>
          <p:sp>
            <p:nvSpPr>
              <p:cNvPr id="317" name="Rectangle 21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18" name="Rectangle 21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19" name="Rectangle 21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20" name="Rectangle 21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21" name="Rectangle 21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22" name="Rectangle 21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23" name="Rectangle 21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24" name="Rectangle 22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25" name="Rectangle 22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26" name="Rectangle 22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349" name="Group 223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  <a:grpFill/>
          </p:grpSpPr>
          <p:sp>
            <p:nvSpPr>
              <p:cNvPr id="307" name="Rectangle 22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08" name="Rectangle 22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09" name="Rectangle 22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10" name="Rectangle 22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11" name="Rectangle 22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12" name="Rectangle 22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13" name="Rectangle 23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14" name="Rectangle 23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15" name="Rectangle 23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16" name="Rectangle 23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350" name="Group 234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  <a:grpFill/>
          </p:grpSpPr>
          <p:sp>
            <p:nvSpPr>
              <p:cNvPr id="297" name="Rectangle 23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98" name="Rectangle 23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99" name="Rectangle 23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00" name="Rectangle 23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01" name="Rectangle 23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02" name="Rectangle 24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03" name="Rectangle 24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04" name="Rectangle 24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05" name="Rectangle 24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306" name="Rectangle 24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351" name="Group 245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287" name="Rectangle 24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88" name="Rectangle 24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89" name="Rectangle 24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90" name="Rectangle 24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91" name="Rectangle 25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92" name="Rectangle 25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93" name="Rectangle 25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94" name="Rectangle 25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95" name="Rectangle 25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96" name="Rectangle 25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352" name="Group 256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277" name="Rectangle 25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78" name="Rectangle 25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79" name="Rectangle 25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80" name="Rectangle 26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81" name="Rectangle 26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82" name="Rectangle 26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83" name="Rectangle 26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84" name="Rectangle 26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85" name="Rectangle 26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86" name="Rectangle 26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C0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</p:grpSp>
      <p:grpSp>
        <p:nvGrpSpPr>
          <p:cNvPr id="1353" name="Group 267"/>
          <p:cNvGrpSpPr>
            <a:grpSpLocks/>
          </p:cNvGrpSpPr>
          <p:nvPr/>
        </p:nvGrpSpPr>
        <p:grpSpPr bwMode="auto">
          <a:xfrm rot="1229092" flipV="1">
            <a:off x="6792413" y="2357822"/>
            <a:ext cx="1257898" cy="1196078"/>
            <a:chOff x="864" y="1152"/>
            <a:chExt cx="2880" cy="2880"/>
          </a:xfrm>
          <a:solidFill>
            <a:srgbClr val="FF0000"/>
          </a:solidFill>
        </p:grpSpPr>
        <p:grpSp>
          <p:nvGrpSpPr>
            <p:cNvPr id="1354" name="Group 268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  <a:grpFill/>
          </p:grpSpPr>
          <p:sp>
            <p:nvSpPr>
              <p:cNvPr id="256" name="Rectangle 26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57" name="Rectangle 27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58" name="Rectangle 27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59" name="Rectangle 27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60" name="Rectangle 27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61" name="Rectangle 27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62" name="Rectangle 27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63" name="Rectangle 27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64" name="Rectangle 27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65" name="Rectangle 27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355" name="Group 279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  <a:grpFill/>
          </p:grpSpPr>
          <p:sp>
            <p:nvSpPr>
              <p:cNvPr id="246" name="Rectangle 28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47" name="Rectangle 28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48" name="Rectangle 28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49" name="Rectangle 28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50" name="Rectangle 28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51" name="Rectangle 28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52" name="Rectangle 28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53" name="Rectangle 28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54" name="Rectangle 28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55" name="Rectangle 28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356" name="Group 290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  <a:grpFill/>
          </p:grpSpPr>
          <p:sp>
            <p:nvSpPr>
              <p:cNvPr id="236" name="Rectangle 29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37" name="Rectangle 29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38" name="Rectangle 29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39" name="Rectangle 29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40" name="Rectangle 29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41" name="Rectangle 29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42" name="Rectangle 29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43" name="Rectangle 29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44" name="Rectangle 29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45" name="Rectangle 30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357" name="Group 301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  <a:grpFill/>
          </p:grpSpPr>
          <p:sp>
            <p:nvSpPr>
              <p:cNvPr id="226" name="Rectangle 30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27" name="Rectangle 30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28" name="Rectangle 30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29" name="Rectangle 30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30" name="Rectangle 30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31" name="Rectangle 30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32" name="Rectangle 30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33" name="Rectangle 30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34" name="Rectangle 31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35" name="Rectangle 31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358" name="Group 312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  <a:grpFill/>
          </p:grpSpPr>
          <p:sp>
            <p:nvSpPr>
              <p:cNvPr id="216" name="Rectangle 31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17" name="Rectangle 31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18" name="Rectangle 31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19" name="Rectangle 31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20" name="Rectangle 31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21" name="Rectangle 31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22" name="Rectangle 31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23" name="Rectangle 32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24" name="Rectangle 32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25" name="Rectangle 32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359" name="Group 323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  <a:grpFill/>
          </p:grpSpPr>
          <p:sp>
            <p:nvSpPr>
              <p:cNvPr id="206" name="Rectangle 32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07" name="Rectangle 32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08" name="Rectangle 32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09" name="Rectangle 32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10" name="Rectangle 32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11" name="Rectangle 32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12" name="Rectangle 33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13" name="Rectangle 33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14" name="Rectangle 33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15" name="Rectangle 33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360" name="Group 334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  <a:grpFill/>
          </p:grpSpPr>
          <p:sp>
            <p:nvSpPr>
              <p:cNvPr id="196" name="Rectangle 33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97" name="Rectangle 33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98" name="Rectangle 33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99" name="Rectangle 33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00" name="Rectangle 33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01" name="Rectangle 34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02" name="Rectangle 34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03" name="Rectangle 34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04" name="Rectangle 34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205" name="Rectangle 34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361" name="Group 345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  <a:grpFill/>
          </p:grpSpPr>
          <p:sp>
            <p:nvSpPr>
              <p:cNvPr id="186" name="Rectangle 34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87" name="Rectangle 34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88" name="Rectangle 34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89" name="Rectangle 34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90" name="Rectangle 35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91" name="Rectangle 35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92" name="Rectangle 35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93" name="Rectangle 35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94" name="Rectangle 35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95" name="Rectangle 35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362" name="Group 356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  <a:grpFill/>
          </p:grpSpPr>
          <p:sp>
            <p:nvSpPr>
              <p:cNvPr id="176" name="Rectangle 35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77" name="Rectangle 35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78" name="Rectangle 35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79" name="Rectangle 36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80" name="Rectangle 36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81" name="Rectangle 36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82" name="Rectangle 36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83" name="Rectangle 36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84" name="Rectangle 36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85" name="Rectangle 36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363" name="Group 367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166" name="Rectangle 36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67" name="Rectangle 36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68" name="Rectangle 37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69" name="Rectangle 37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70" name="Rectangle 37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71" name="Rectangle 37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72" name="Rectangle 37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73" name="Rectangle 37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74" name="Rectangle 37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75" name="Rectangle 37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364" name="Group 378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156" name="Rectangle 37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57" name="Rectangle 38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58" name="Rectangle 38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59" name="Rectangle 38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60" name="Rectangle 38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61" name="Rectangle 38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62" name="Rectangle 38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63" name="Rectangle 38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64" name="Rectangle 38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65" name="Rectangle 38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33CC33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</p:grpSp>
      <p:sp>
        <p:nvSpPr>
          <p:cNvPr id="387" name="Text Box 389"/>
          <p:cNvSpPr txBox="1">
            <a:spLocks noChangeArrowheads="1"/>
          </p:cNvSpPr>
          <p:nvPr/>
        </p:nvSpPr>
        <p:spPr bwMode="auto">
          <a:xfrm>
            <a:off x="9139238" y="2359026"/>
            <a:ext cx="304800" cy="519113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  <a:defRPr/>
            </a:pPr>
            <a:r>
              <a:rPr lang="en-US" altLang="en-US" sz="2800" b="1" dirty="0">
                <a:solidFill>
                  <a:srgbClr val="FF0000"/>
                </a:solidFill>
                <a:latin typeface="+mn-lt"/>
              </a:rPr>
              <a:t>&lt;</a:t>
            </a:r>
          </a:p>
        </p:txBody>
      </p:sp>
      <p:grpSp>
        <p:nvGrpSpPr>
          <p:cNvPr id="1365" name="Group 390"/>
          <p:cNvGrpSpPr>
            <a:grpSpLocks/>
          </p:cNvGrpSpPr>
          <p:nvPr/>
        </p:nvGrpSpPr>
        <p:grpSpPr bwMode="auto">
          <a:xfrm rot="1264118" flipV="1">
            <a:off x="2332976" y="4728271"/>
            <a:ext cx="1125249" cy="1059058"/>
            <a:chOff x="864" y="1152"/>
            <a:chExt cx="2880" cy="2880"/>
          </a:xfrm>
          <a:solidFill>
            <a:srgbClr val="A55FEB"/>
          </a:solidFill>
        </p:grpSpPr>
        <p:grpSp>
          <p:nvGrpSpPr>
            <p:cNvPr id="1366" name="Group 391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  <a:grpFill/>
          </p:grpSpPr>
          <p:sp>
            <p:nvSpPr>
              <p:cNvPr id="500" name="Rectangle 39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01" name="Rectangle 39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02" name="Rectangle 39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03" name="Rectangle 39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04" name="Rectangle 39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05" name="Rectangle 39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06" name="Rectangle 39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07" name="Rectangle 39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08" name="Rectangle 40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09" name="Rectangle 40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367" name="Group 402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  <a:grpFill/>
          </p:grpSpPr>
          <p:sp>
            <p:nvSpPr>
              <p:cNvPr id="490" name="Rectangle 40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91" name="Rectangle 40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92" name="Rectangle 40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93" name="Rectangle 40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94" name="Rectangle 40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95" name="Rectangle 40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96" name="Rectangle 40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97" name="Rectangle 41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98" name="Rectangle 41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99" name="Rectangle 41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370" name="Group 413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  <a:grpFill/>
          </p:grpSpPr>
          <p:sp>
            <p:nvSpPr>
              <p:cNvPr id="480" name="Rectangle 41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81" name="Rectangle 41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82" name="Rectangle 41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83" name="Rectangle 41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84" name="Rectangle 41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85" name="Rectangle 41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86" name="Rectangle 42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87" name="Rectangle 42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88" name="Rectangle 42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89" name="Rectangle 42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371" name="Group 424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  <a:grpFill/>
          </p:grpSpPr>
          <p:sp>
            <p:nvSpPr>
              <p:cNvPr id="470" name="Rectangle 42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71" name="Rectangle 42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72" name="Rectangle 42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73" name="Rectangle 42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74" name="Rectangle 42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75" name="Rectangle 43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76" name="Rectangle 43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77" name="Rectangle 43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78" name="Rectangle 43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79" name="Rectangle 43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372" name="Group 435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  <a:grpFill/>
          </p:grpSpPr>
          <p:sp>
            <p:nvSpPr>
              <p:cNvPr id="460" name="Rectangle 43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61" name="Rectangle 43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62" name="Rectangle 43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63" name="Rectangle 43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64" name="Rectangle 44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65" name="Rectangle 44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66" name="Rectangle 44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67" name="Rectangle 44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68" name="Rectangle 44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69" name="Rectangle 44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373" name="Group 446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  <a:grpFill/>
          </p:grpSpPr>
          <p:sp>
            <p:nvSpPr>
              <p:cNvPr id="450" name="Rectangle 44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51" name="Rectangle 44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52" name="Rectangle 44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53" name="Rectangle 45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54" name="Rectangle 45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55" name="Rectangle 45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56" name="Rectangle 45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57" name="Rectangle 45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58" name="Rectangle 45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59" name="Rectangle 45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374" name="Group 457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  <a:grpFill/>
          </p:grpSpPr>
          <p:sp>
            <p:nvSpPr>
              <p:cNvPr id="440" name="Rectangle 45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41" name="Rectangle 45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42" name="Rectangle 46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43" name="Rectangle 46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44" name="Rectangle 46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45" name="Rectangle 46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46" name="Rectangle 46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47" name="Rectangle 46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48" name="Rectangle 46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49" name="Rectangle 46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375" name="Group 468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  <a:grpFill/>
          </p:grpSpPr>
          <p:sp>
            <p:nvSpPr>
              <p:cNvPr id="430" name="Rectangle 46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31" name="Rectangle 47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32" name="Rectangle 47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33" name="Rectangle 47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34" name="Rectangle 47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35" name="Rectangle 47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36" name="Rectangle 47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37" name="Rectangle 47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38" name="Rectangle 47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39" name="Rectangle 47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42" name="Group 479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  <a:grpFill/>
          </p:grpSpPr>
          <p:sp>
            <p:nvSpPr>
              <p:cNvPr id="420" name="Rectangle 48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21" name="Rectangle 48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22" name="Rectangle 48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23" name="Rectangle 48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24" name="Rectangle 48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25" name="Rectangle 48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26" name="Rectangle 48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27" name="Rectangle 48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28" name="Rectangle 48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29" name="Rectangle 48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43" name="Group 490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410" name="Rectangle 49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11" name="Rectangle 49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12" name="Rectangle 49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13" name="Rectangle 49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14" name="Rectangle 49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15" name="Rectangle 49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16" name="Rectangle 49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17" name="Rectangle 49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18" name="Rectangle 49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19" name="Rectangle 50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44" name="Group 501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400" name="Rectangle 50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01" name="Rectangle 50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02" name="Rectangle 50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03" name="Rectangle 50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04" name="Rectangle 50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05" name="Rectangle 50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06" name="Rectangle 50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07" name="Rectangle 50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08" name="Rectangle 51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409" name="Rectangle 51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FF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</p:grpSp>
      <p:grpSp>
        <p:nvGrpSpPr>
          <p:cNvPr id="145" name="Group 512"/>
          <p:cNvGrpSpPr>
            <a:grpSpLocks/>
          </p:cNvGrpSpPr>
          <p:nvPr/>
        </p:nvGrpSpPr>
        <p:grpSpPr bwMode="auto">
          <a:xfrm rot="19909850" flipV="1">
            <a:off x="2867277" y="4839020"/>
            <a:ext cx="1125249" cy="1059058"/>
            <a:chOff x="864" y="1152"/>
            <a:chExt cx="2880" cy="2880"/>
          </a:xfrm>
          <a:solidFill>
            <a:schemeClr val="bg1"/>
          </a:solidFill>
        </p:grpSpPr>
        <p:grpSp>
          <p:nvGrpSpPr>
            <p:cNvPr id="146" name="Group 513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  <a:grpFill/>
          </p:grpSpPr>
          <p:sp>
            <p:nvSpPr>
              <p:cNvPr id="622" name="Rectangle 51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23" name="Rectangle 51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24" name="Rectangle 51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25" name="Rectangle 51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26" name="Rectangle 51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27" name="Rectangle 51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28" name="Rectangle 52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29" name="Rectangle 52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30" name="Rectangle 52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31" name="Rectangle 52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47" name="Group 524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  <a:grpFill/>
          </p:grpSpPr>
          <p:sp>
            <p:nvSpPr>
              <p:cNvPr id="612" name="Rectangle 52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13" name="Rectangle 52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14" name="Rectangle 52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15" name="Rectangle 52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16" name="Rectangle 52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17" name="Rectangle 53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18" name="Rectangle 53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19" name="Rectangle 53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20" name="Rectangle 53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21" name="Rectangle 53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48" name="Group 535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  <a:grpFill/>
          </p:grpSpPr>
          <p:sp>
            <p:nvSpPr>
              <p:cNvPr id="602" name="Rectangle 53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03" name="Rectangle 53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04" name="Rectangle 53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05" name="Rectangle 53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06" name="Rectangle 54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07" name="Rectangle 54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08" name="Rectangle 54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09" name="Rectangle 54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10" name="Rectangle 54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11" name="Rectangle 54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49" name="Group 546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  <a:grpFill/>
          </p:grpSpPr>
          <p:sp>
            <p:nvSpPr>
              <p:cNvPr id="592" name="Rectangle 54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93" name="Rectangle 54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94" name="Rectangle 54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95" name="Rectangle 55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96" name="Rectangle 55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97" name="Rectangle 55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98" name="Rectangle 55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99" name="Rectangle 55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00" name="Rectangle 55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01" name="Rectangle 55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50" name="Group 557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  <a:grpFill/>
          </p:grpSpPr>
          <p:sp>
            <p:nvSpPr>
              <p:cNvPr id="582" name="Rectangle 55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83" name="Rectangle 55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84" name="Rectangle 56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85" name="Rectangle 56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86" name="Rectangle 56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87" name="Rectangle 56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88" name="Rectangle 56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89" name="Rectangle 56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90" name="Rectangle 56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91" name="Rectangle 56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51" name="Group 568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  <a:grpFill/>
          </p:grpSpPr>
          <p:sp>
            <p:nvSpPr>
              <p:cNvPr id="572" name="Rectangle 56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73" name="Rectangle 57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74" name="Rectangle 57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75" name="Rectangle 57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76" name="Rectangle 57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77" name="Rectangle 57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78" name="Rectangle 57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79" name="Rectangle 57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80" name="Rectangle 57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81" name="Rectangle 57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52" name="Group 579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  <a:grpFill/>
          </p:grpSpPr>
          <p:sp>
            <p:nvSpPr>
              <p:cNvPr id="562" name="Rectangle 58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63" name="Rectangle 58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64" name="Rectangle 58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65" name="Rectangle 58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66" name="Rectangle 58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67" name="Rectangle 58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68" name="Rectangle 58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69" name="Rectangle 58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70" name="Rectangle 58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71" name="Rectangle 58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53" name="Group 590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  <a:grpFill/>
          </p:grpSpPr>
          <p:sp>
            <p:nvSpPr>
              <p:cNvPr id="552" name="Rectangle 59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53" name="Rectangle 59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54" name="Rectangle 59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55" name="Rectangle 59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56" name="Rectangle 59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57" name="Rectangle 59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58" name="Rectangle 59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59" name="Rectangle 59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60" name="Rectangle 59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61" name="Rectangle 60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54" name="Group 601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  <a:grpFill/>
          </p:grpSpPr>
          <p:sp>
            <p:nvSpPr>
              <p:cNvPr id="542" name="Rectangle 60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43" name="Rectangle 60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44" name="Rectangle 60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45" name="Rectangle 60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46" name="Rectangle 60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47" name="Rectangle 60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48" name="Rectangle 60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49" name="Rectangle 60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50" name="Rectangle 61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51" name="Rectangle 61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155" name="Group 612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532" name="Rectangle 61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33" name="Rectangle 61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34" name="Rectangle 61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35" name="Rectangle 61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36" name="Rectangle 61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37" name="Rectangle 61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38" name="Rectangle 61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39" name="Rectangle 62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40" name="Rectangle 62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41" name="Rectangle 62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266" name="Group 623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522" name="Rectangle 62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23" name="Rectangle 62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24" name="Rectangle 62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25" name="Rectangle 62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26" name="Rectangle 62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27" name="Rectangle 62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28" name="Rectangle 63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29" name="Rectangle 63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30" name="Rectangle 63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531" name="Rectangle 63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</p:grpSp>
      <p:grpSp>
        <p:nvGrpSpPr>
          <p:cNvPr id="267" name="Group 634"/>
          <p:cNvGrpSpPr>
            <a:grpSpLocks/>
          </p:cNvGrpSpPr>
          <p:nvPr/>
        </p:nvGrpSpPr>
        <p:grpSpPr bwMode="auto">
          <a:xfrm rot="669250" flipV="1">
            <a:off x="5031342" y="4793040"/>
            <a:ext cx="1125249" cy="1059058"/>
            <a:chOff x="864" y="1152"/>
            <a:chExt cx="2880" cy="2880"/>
          </a:xfrm>
          <a:solidFill>
            <a:srgbClr val="FFFF00"/>
          </a:solidFill>
        </p:grpSpPr>
        <p:grpSp>
          <p:nvGrpSpPr>
            <p:cNvPr id="268" name="Group 635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  <a:grpFill/>
          </p:grpSpPr>
          <p:sp>
            <p:nvSpPr>
              <p:cNvPr id="744" name="Rectangle 63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45" name="Rectangle 63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46" name="Rectangle 63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47" name="Rectangle 63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48" name="Rectangle 64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49" name="Rectangle 64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50" name="Rectangle 64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51" name="Rectangle 64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52" name="Rectangle 64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53" name="Rectangle 64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269" name="Group 646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  <a:grpFill/>
          </p:grpSpPr>
          <p:sp>
            <p:nvSpPr>
              <p:cNvPr id="734" name="Rectangle 64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35" name="Rectangle 64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36" name="Rectangle 64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37" name="Rectangle 65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38" name="Rectangle 65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39" name="Rectangle 65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40" name="Rectangle 65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41" name="Rectangle 65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42" name="Rectangle 65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43" name="Rectangle 65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270" name="Group 657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  <a:grpFill/>
          </p:grpSpPr>
          <p:sp>
            <p:nvSpPr>
              <p:cNvPr id="724" name="Rectangle 65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25" name="Rectangle 65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26" name="Rectangle 66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27" name="Rectangle 66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28" name="Rectangle 66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29" name="Rectangle 66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30" name="Rectangle 66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31" name="Rectangle 66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32" name="Rectangle 66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33" name="Rectangle 66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271" name="Group 668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  <a:grpFill/>
          </p:grpSpPr>
          <p:sp>
            <p:nvSpPr>
              <p:cNvPr id="714" name="Rectangle 66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15" name="Rectangle 67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16" name="Rectangle 67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17" name="Rectangle 67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18" name="Rectangle 67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19" name="Rectangle 67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20" name="Rectangle 67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21" name="Rectangle 67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22" name="Rectangle 67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23" name="Rectangle 67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272" name="Group 679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  <a:grpFill/>
          </p:grpSpPr>
          <p:sp>
            <p:nvSpPr>
              <p:cNvPr id="704" name="Rectangle 68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05" name="Rectangle 68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06" name="Rectangle 68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07" name="Rectangle 68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08" name="Rectangle 68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09" name="Rectangle 68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10" name="Rectangle 68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11" name="Rectangle 68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12" name="Rectangle 68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13" name="Rectangle 68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273" name="Group 690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  <a:grpFill/>
          </p:grpSpPr>
          <p:sp>
            <p:nvSpPr>
              <p:cNvPr id="694" name="Rectangle 69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95" name="Rectangle 69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96" name="Rectangle 69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97" name="Rectangle 69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98" name="Rectangle 69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99" name="Rectangle 69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00" name="Rectangle 69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01" name="Rectangle 69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02" name="Rectangle 69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03" name="Rectangle 70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274" name="Group 701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  <a:grpFill/>
          </p:grpSpPr>
          <p:sp>
            <p:nvSpPr>
              <p:cNvPr id="684" name="Rectangle 70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85" name="Rectangle 70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86" name="Rectangle 70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87" name="Rectangle 70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88" name="Rectangle 70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89" name="Rectangle 70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90" name="Rectangle 70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91" name="Rectangle 70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92" name="Rectangle 71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93" name="Rectangle 71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275" name="Group 712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  <a:grpFill/>
          </p:grpSpPr>
          <p:sp>
            <p:nvSpPr>
              <p:cNvPr id="674" name="Rectangle 71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75" name="Rectangle 71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76" name="Rectangle 71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77" name="Rectangle 71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78" name="Rectangle 71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79" name="Rectangle 71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80" name="Rectangle 71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81" name="Rectangle 72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82" name="Rectangle 72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83" name="Rectangle 72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276" name="Group 723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  <a:grpFill/>
          </p:grpSpPr>
          <p:sp>
            <p:nvSpPr>
              <p:cNvPr id="664" name="Rectangle 72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65" name="Rectangle 72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66" name="Rectangle 72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67" name="Rectangle 72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68" name="Rectangle 72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69" name="Rectangle 72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70" name="Rectangle 73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71" name="Rectangle 73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72" name="Rectangle 73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73" name="Rectangle 73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388" name="Group 734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654" name="Rectangle 73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55" name="Rectangle 73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56" name="Rectangle 73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57" name="Rectangle 73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58" name="Rectangle 73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59" name="Rectangle 74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60" name="Rectangle 74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61" name="Rectangle 74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62" name="Rectangle 74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63" name="Rectangle 74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389" name="Group 745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644" name="Rectangle 74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45" name="Rectangle 74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46" name="Rectangle 74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47" name="Rectangle 74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48" name="Rectangle 75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49" name="Rectangle 75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50" name="Rectangle 75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51" name="Rectangle 75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52" name="Rectangle 75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653" name="Rectangle 75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</p:grpSp>
      <p:grpSp>
        <p:nvGrpSpPr>
          <p:cNvPr id="390" name="Group 756"/>
          <p:cNvGrpSpPr>
            <a:grpSpLocks/>
          </p:cNvGrpSpPr>
          <p:nvPr/>
        </p:nvGrpSpPr>
        <p:grpSpPr bwMode="auto">
          <a:xfrm rot="20012683" flipV="1">
            <a:off x="5527358" y="4822937"/>
            <a:ext cx="1125249" cy="1059058"/>
            <a:chOff x="864" y="1152"/>
            <a:chExt cx="2880" cy="2880"/>
          </a:xfrm>
          <a:solidFill>
            <a:srgbClr val="FF0066"/>
          </a:solidFill>
        </p:grpSpPr>
        <p:grpSp>
          <p:nvGrpSpPr>
            <p:cNvPr id="391" name="Group 757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  <a:grpFill/>
          </p:grpSpPr>
          <p:sp>
            <p:nvSpPr>
              <p:cNvPr id="866" name="Rectangle 75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67" name="Rectangle 75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68" name="Rectangle 76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69" name="Rectangle 76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70" name="Rectangle 76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71" name="Rectangle 76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72" name="Rectangle 76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73" name="Rectangle 76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74" name="Rectangle 76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75" name="Rectangle 76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392" name="Group 768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  <a:grpFill/>
          </p:grpSpPr>
          <p:sp>
            <p:nvSpPr>
              <p:cNvPr id="856" name="Rectangle 76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57" name="Rectangle 77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58" name="Rectangle 77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59" name="Rectangle 77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60" name="Rectangle 77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61" name="Rectangle 77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62" name="Rectangle 77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63" name="Rectangle 77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64" name="Rectangle 77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65" name="Rectangle 77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393" name="Group 779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  <a:grpFill/>
          </p:grpSpPr>
          <p:sp>
            <p:nvSpPr>
              <p:cNvPr id="846" name="Rectangle 78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47" name="Rectangle 78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48" name="Rectangle 78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49" name="Rectangle 78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50" name="Rectangle 78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51" name="Rectangle 78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52" name="Rectangle 78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53" name="Rectangle 78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54" name="Rectangle 78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55" name="Rectangle 78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394" name="Group 790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  <a:grpFill/>
          </p:grpSpPr>
          <p:sp>
            <p:nvSpPr>
              <p:cNvPr id="836" name="Rectangle 79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37" name="Rectangle 79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38" name="Rectangle 79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39" name="Rectangle 79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40" name="Rectangle 79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41" name="Rectangle 79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42" name="Rectangle 79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43" name="Rectangle 79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44" name="Rectangle 79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45" name="Rectangle 80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395" name="Group 801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  <a:grpFill/>
          </p:grpSpPr>
          <p:sp>
            <p:nvSpPr>
              <p:cNvPr id="826" name="Rectangle 80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27" name="Rectangle 80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28" name="Rectangle 80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29" name="Rectangle 80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30" name="Rectangle 80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31" name="Rectangle 80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32" name="Rectangle 80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33" name="Rectangle 80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34" name="Rectangle 81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35" name="Rectangle 81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396" name="Group 812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  <a:grpFill/>
          </p:grpSpPr>
          <p:sp>
            <p:nvSpPr>
              <p:cNvPr id="816" name="Rectangle 81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17" name="Rectangle 81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18" name="Rectangle 81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19" name="Rectangle 81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20" name="Rectangle 81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21" name="Rectangle 81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22" name="Rectangle 81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23" name="Rectangle 82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24" name="Rectangle 82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25" name="Rectangle 82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397" name="Group 823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  <a:grpFill/>
          </p:grpSpPr>
          <p:sp>
            <p:nvSpPr>
              <p:cNvPr id="806" name="Rectangle 82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07" name="Rectangle 82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08" name="Rectangle 82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09" name="Rectangle 82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10" name="Rectangle 82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11" name="Rectangle 82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12" name="Rectangle 83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13" name="Rectangle 83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14" name="Rectangle 83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15" name="Rectangle 83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398" name="Group 834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  <a:grpFill/>
          </p:grpSpPr>
          <p:sp>
            <p:nvSpPr>
              <p:cNvPr id="796" name="Rectangle 83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97" name="Rectangle 83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98" name="Rectangle 83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99" name="Rectangle 83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00" name="Rectangle 83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01" name="Rectangle 84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02" name="Rectangle 84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03" name="Rectangle 84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04" name="Rectangle 84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05" name="Rectangle 84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399" name="Group 845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  <a:grpFill/>
          </p:grpSpPr>
          <p:sp>
            <p:nvSpPr>
              <p:cNvPr id="786" name="Rectangle 84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87" name="Rectangle 84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88" name="Rectangle 84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89" name="Rectangle 84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90" name="Rectangle 85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91" name="Rectangle 85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92" name="Rectangle 85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93" name="Rectangle 85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94" name="Rectangle 85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95" name="Rectangle 85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510" name="Group 856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776" name="Rectangle 85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77" name="Rectangle 85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78" name="Rectangle 85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79" name="Rectangle 86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80" name="Rectangle 86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81" name="Rectangle 86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82" name="Rectangle 86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83" name="Rectangle 86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84" name="Rectangle 86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85" name="Rectangle 86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511" name="Group 867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766" name="Rectangle 86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67" name="Rectangle 86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68" name="Rectangle 87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69" name="Rectangle 87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70" name="Rectangle 87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71" name="Rectangle 87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72" name="Rectangle 87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73" name="Rectangle 87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74" name="Rectangle 87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775" name="Rectangle 87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FF66CC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</p:grpSp>
      <p:grpSp>
        <p:nvGrpSpPr>
          <p:cNvPr id="512" name="Group 878"/>
          <p:cNvGrpSpPr>
            <a:grpSpLocks/>
          </p:cNvGrpSpPr>
          <p:nvPr/>
        </p:nvGrpSpPr>
        <p:grpSpPr bwMode="auto">
          <a:xfrm flipV="1">
            <a:off x="6055221" y="4797953"/>
            <a:ext cx="1125249" cy="1059058"/>
            <a:chOff x="864" y="1152"/>
            <a:chExt cx="2880" cy="2880"/>
          </a:xfrm>
          <a:solidFill>
            <a:srgbClr val="008000"/>
          </a:solidFill>
        </p:grpSpPr>
        <p:grpSp>
          <p:nvGrpSpPr>
            <p:cNvPr id="513" name="Group 879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  <a:grpFill/>
          </p:grpSpPr>
          <p:sp>
            <p:nvSpPr>
              <p:cNvPr id="988" name="Rectangle 88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89" name="Rectangle 88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90" name="Rectangle 88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91" name="Rectangle 88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92" name="Rectangle 88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93" name="Rectangle 88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94" name="Rectangle 88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95" name="Rectangle 88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96" name="Rectangle 88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97" name="Rectangle 88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514" name="Group 890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  <a:grpFill/>
          </p:grpSpPr>
          <p:sp>
            <p:nvSpPr>
              <p:cNvPr id="978" name="Rectangle 89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79" name="Rectangle 89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80" name="Rectangle 89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81" name="Rectangle 89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82" name="Rectangle 89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83" name="Rectangle 89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84" name="Rectangle 89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85" name="Rectangle 89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86" name="Rectangle 89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87" name="Rectangle 90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515" name="Group 901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  <a:grpFill/>
          </p:grpSpPr>
          <p:sp>
            <p:nvSpPr>
              <p:cNvPr id="968" name="Rectangle 90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69" name="Rectangle 90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70" name="Rectangle 90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71" name="Rectangle 90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72" name="Rectangle 90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73" name="Rectangle 90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74" name="Rectangle 90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75" name="Rectangle 90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76" name="Rectangle 91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77" name="Rectangle 91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516" name="Group 912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  <a:grpFill/>
          </p:grpSpPr>
          <p:sp>
            <p:nvSpPr>
              <p:cNvPr id="958" name="Rectangle 91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59" name="Rectangle 91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60" name="Rectangle 91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61" name="Rectangle 91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62" name="Rectangle 91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63" name="Rectangle 91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64" name="Rectangle 91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65" name="Rectangle 92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66" name="Rectangle 92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67" name="Rectangle 92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517" name="Group 923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  <a:grpFill/>
          </p:grpSpPr>
          <p:sp>
            <p:nvSpPr>
              <p:cNvPr id="948" name="Rectangle 92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49" name="Rectangle 92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50" name="Rectangle 92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51" name="Rectangle 92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52" name="Rectangle 92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53" name="Rectangle 92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54" name="Rectangle 93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55" name="Rectangle 93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56" name="Rectangle 93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57" name="Rectangle 93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518" name="Group 934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  <a:grpFill/>
          </p:grpSpPr>
          <p:sp>
            <p:nvSpPr>
              <p:cNvPr id="938" name="Rectangle 93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39" name="Rectangle 93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40" name="Rectangle 93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41" name="Rectangle 93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42" name="Rectangle 93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43" name="Rectangle 94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44" name="Rectangle 94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45" name="Rectangle 94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46" name="Rectangle 94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47" name="Rectangle 94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519" name="Group 945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  <a:grpFill/>
          </p:grpSpPr>
          <p:sp>
            <p:nvSpPr>
              <p:cNvPr id="928" name="Rectangle 94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29" name="Rectangle 94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30" name="Rectangle 94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31" name="Rectangle 94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32" name="Rectangle 95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33" name="Rectangle 95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34" name="Rectangle 95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35" name="Rectangle 95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36" name="Rectangle 95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37" name="Rectangle 95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520" name="Group 956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  <a:grpFill/>
          </p:grpSpPr>
          <p:sp>
            <p:nvSpPr>
              <p:cNvPr id="918" name="Rectangle 95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19" name="Rectangle 95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20" name="Rectangle 95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21" name="Rectangle 96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22" name="Rectangle 96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23" name="Rectangle 96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24" name="Rectangle 96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25" name="Rectangle 96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26" name="Rectangle 96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27" name="Rectangle 96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521" name="Group 967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  <a:grpFill/>
          </p:grpSpPr>
          <p:sp>
            <p:nvSpPr>
              <p:cNvPr id="908" name="Rectangle 96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09" name="Rectangle 96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10" name="Rectangle 97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11" name="Rectangle 97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12" name="Rectangle 97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13" name="Rectangle 97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14" name="Rectangle 97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15" name="Rectangle 97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16" name="Rectangle 97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17" name="Rectangle 97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7168" name="Group 978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898" name="Rectangle 97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99" name="Rectangle 98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00" name="Rectangle 98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01" name="Rectangle 98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02" name="Rectangle 98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03" name="Rectangle 98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04" name="Rectangle 98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05" name="Rectangle 98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06" name="Rectangle 98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907" name="Rectangle 98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7169" name="Group 989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888" name="Rectangle 99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89" name="Rectangle 99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90" name="Rectangle 99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91" name="Rectangle 99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92" name="Rectangle 99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93" name="Rectangle 99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94" name="Rectangle 99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95" name="Rectangle 99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96" name="Rectangle 99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897" name="Rectangle 99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</p:grpSp>
      <p:grpSp>
        <p:nvGrpSpPr>
          <p:cNvPr id="7171" name="Group 1000"/>
          <p:cNvGrpSpPr>
            <a:grpSpLocks/>
          </p:cNvGrpSpPr>
          <p:nvPr/>
        </p:nvGrpSpPr>
        <p:grpSpPr bwMode="auto">
          <a:xfrm rot="19673029" flipV="1">
            <a:off x="6626225" y="4849813"/>
            <a:ext cx="1125538" cy="1058862"/>
            <a:chOff x="864" y="1152"/>
            <a:chExt cx="2880" cy="2880"/>
          </a:xfrm>
        </p:grpSpPr>
        <p:grpSp>
          <p:nvGrpSpPr>
            <p:cNvPr id="7326" name="Group 1001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110" name="Rectangle 1002"/>
              <p:cNvSpPr>
                <a:spLocks noChangeArrowheads="1"/>
              </p:cNvSpPr>
              <p:nvPr/>
            </p:nvSpPr>
            <p:spPr bwMode="auto">
              <a:xfrm>
                <a:off x="806" y="1253"/>
                <a:ext cx="288" cy="320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11" name="Rectangle 1003"/>
              <p:cNvSpPr>
                <a:spLocks noChangeArrowheads="1"/>
              </p:cNvSpPr>
              <p:nvPr/>
            </p:nvSpPr>
            <p:spPr bwMode="auto">
              <a:xfrm>
                <a:off x="1113" y="1239"/>
                <a:ext cx="280" cy="315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12" name="Rectangle 1004"/>
              <p:cNvSpPr>
                <a:spLocks noChangeArrowheads="1"/>
              </p:cNvSpPr>
              <p:nvPr/>
            </p:nvSpPr>
            <p:spPr bwMode="auto">
              <a:xfrm>
                <a:off x="1400" y="1236"/>
                <a:ext cx="280" cy="320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13" name="Rectangle 1005"/>
              <p:cNvSpPr>
                <a:spLocks noChangeArrowheads="1"/>
              </p:cNvSpPr>
              <p:nvPr/>
            </p:nvSpPr>
            <p:spPr bwMode="auto">
              <a:xfrm>
                <a:off x="1691" y="1236"/>
                <a:ext cx="280" cy="315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14" name="Rectangle 1006"/>
              <p:cNvSpPr>
                <a:spLocks noChangeArrowheads="1"/>
              </p:cNvSpPr>
              <p:nvPr/>
            </p:nvSpPr>
            <p:spPr bwMode="auto">
              <a:xfrm>
                <a:off x="1963" y="1240"/>
                <a:ext cx="288" cy="315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15" name="Rectangle 1007"/>
              <p:cNvSpPr>
                <a:spLocks noChangeArrowheads="1"/>
              </p:cNvSpPr>
              <p:nvPr/>
            </p:nvSpPr>
            <p:spPr bwMode="auto">
              <a:xfrm>
                <a:off x="2249" y="1226"/>
                <a:ext cx="280" cy="324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16" name="Rectangle 1008"/>
              <p:cNvSpPr>
                <a:spLocks noChangeArrowheads="1"/>
              </p:cNvSpPr>
              <p:nvPr/>
            </p:nvSpPr>
            <p:spPr bwMode="auto">
              <a:xfrm>
                <a:off x="2545" y="1235"/>
                <a:ext cx="272" cy="320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17" name="Rectangle 1009"/>
              <p:cNvSpPr>
                <a:spLocks noChangeArrowheads="1"/>
              </p:cNvSpPr>
              <p:nvPr/>
            </p:nvSpPr>
            <p:spPr bwMode="auto">
              <a:xfrm>
                <a:off x="2840" y="1241"/>
                <a:ext cx="288" cy="311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18" name="Rectangle 1010"/>
              <p:cNvSpPr>
                <a:spLocks noChangeArrowheads="1"/>
              </p:cNvSpPr>
              <p:nvPr/>
            </p:nvSpPr>
            <p:spPr bwMode="auto">
              <a:xfrm>
                <a:off x="3121" y="1228"/>
                <a:ext cx="284" cy="315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19" name="Rectangle 1011"/>
              <p:cNvSpPr>
                <a:spLocks noChangeArrowheads="1"/>
              </p:cNvSpPr>
              <p:nvPr/>
            </p:nvSpPr>
            <p:spPr bwMode="auto">
              <a:xfrm>
                <a:off x="3415" y="1244"/>
                <a:ext cx="288" cy="302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7327" name="Group 1012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100" name="Rectangle 1013"/>
              <p:cNvSpPr>
                <a:spLocks noChangeArrowheads="1"/>
              </p:cNvSpPr>
              <p:nvPr/>
            </p:nvSpPr>
            <p:spPr bwMode="auto">
              <a:xfrm>
                <a:off x="804" y="1282"/>
                <a:ext cx="280" cy="233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01" name="Rectangle 1014"/>
              <p:cNvSpPr>
                <a:spLocks noChangeArrowheads="1"/>
              </p:cNvSpPr>
              <p:nvPr/>
            </p:nvSpPr>
            <p:spPr bwMode="auto">
              <a:xfrm>
                <a:off x="1083" y="1278"/>
                <a:ext cx="288" cy="242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02" name="Rectangle 1015"/>
              <p:cNvSpPr>
                <a:spLocks noChangeArrowheads="1"/>
              </p:cNvSpPr>
              <p:nvPr/>
            </p:nvSpPr>
            <p:spPr bwMode="auto">
              <a:xfrm>
                <a:off x="1374" y="1250"/>
                <a:ext cx="280" cy="24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03" name="Rectangle 1016"/>
              <p:cNvSpPr>
                <a:spLocks noChangeArrowheads="1"/>
              </p:cNvSpPr>
              <p:nvPr/>
            </p:nvSpPr>
            <p:spPr bwMode="auto">
              <a:xfrm>
                <a:off x="1661" y="1266"/>
                <a:ext cx="284" cy="242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04" name="Rectangle 1017"/>
              <p:cNvSpPr>
                <a:spLocks noChangeArrowheads="1"/>
              </p:cNvSpPr>
              <p:nvPr/>
            </p:nvSpPr>
            <p:spPr bwMode="auto">
              <a:xfrm>
                <a:off x="1952" y="1271"/>
                <a:ext cx="284" cy="242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05" name="Rectangle 1018"/>
              <p:cNvSpPr>
                <a:spLocks noChangeArrowheads="1"/>
              </p:cNvSpPr>
              <p:nvPr/>
            </p:nvSpPr>
            <p:spPr bwMode="auto">
              <a:xfrm>
                <a:off x="2230" y="1262"/>
                <a:ext cx="284" cy="229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06" name="Rectangle 1019"/>
              <p:cNvSpPr>
                <a:spLocks noChangeArrowheads="1"/>
              </p:cNvSpPr>
              <p:nvPr/>
            </p:nvSpPr>
            <p:spPr bwMode="auto">
              <a:xfrm>
                <a:off x="2540" y="1273"/>
                <a:ext cx="280" cy="250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07" name="Rectangle 1020"/>
              <p:cNvSpPr>
                <a:spLocks noChangeArrowheads="1"/>
              </p:cNvSpPr>
              <p:nvPr/>
            </p:nvSpPr>
            <p:spPr bwMode="auto">
              <a:xfrm>
                <a:off x="2807" y="1260"/>
                <a:ext cx="284" cy="237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08" name="Rectangle 1021"/>
              <p:cNvSpPr>
                <a:spLocks noChangeArrowheads="1"/>
              </p:cNvSpPr>
              <p:nvPr/>
            </p:nvSpPr>
            <p:spPr bwMode="auto">
              <a:xfrm>
                <a:off x="3093" y="1263"/>
                <a:ext cx="284" cy="242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09" name="Rectangle 1022"/>
              <p:cNvSpPr>
                <a:spLocks noChangeArrowheads="1"/>
              </p:cNvSpPr>
              <p:nvPr/>
            </p:nvSpPr>
            <p:spPr bwMode="auto">
              <a:xfrm>
                <a:off x="3389" y="1287"/>
                <a:ext cx="280" cy="237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7328" name="Group 1023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090" name="Rectangle 1024"/>
              <p:cNvSpPr>
                <a:spLocks noChangeArrowheads="1"/>
              </p:cNvSpPr>
              <p:nvPr/>
            </p:nvSpPr>
            <p:spPr bwMode="auto">
              <a:xfrm>
                <a:off x="806" y="1253"/>
                <a:ext cx="288" cy="320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91" name="Rectangle 1025"/>
              <p:cNvSpPr>
                <a:spLocks noChangeArrowheads="1"/>
              </p:cNvSpPr>
              <p:nvPr/>
            </p:nvSpPr>
            <p:spPr bwMode="auto">
              <a:xfrm>
                <a:off x="1113" y="1239"/>
                <a:ext cx="280" cy="315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92" name="Rectangle 1026"/>
              <p:cNvSpPr>
                <a:spLocks noChangeArrowheads="1"/>
              </p:cNvSpPr>
              <p:nvPr/>
            </p:nvSpPr>
            <p:spPr bwMode="auto">
              <a:xfrm>
                <a:off x="1393" y="1231"/>
                <a:ext cx="280" cy="324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93" name="Rectangle 1027"/>
              <p:cNvSpPr>
                <a:spLocks noChangeArrowheads="1"/>
              </p:cNvSpPr>
              <p:nvPr/>
            </p:nvSpPr>
            <p:spPr bwMode="auto">
              <a:xfrm>
                <a:off x="1679" y="1234"/>
                <a:ext cx="280" cy="311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94" name="Rectangle 1028"/>
              <p:cNvSpPr>
                <a:spLocks noChangeArrowheads="1"/>
              </p:cNvSpPr>
              <p:nvPr/>
            </p:nvSpPr>
            <p:spPr bwMode="auto">
              <a:xfrm>
                <a:off x="1961" y="1246"/>
                <a:ext cx="288" cy="315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95" name="Rectangle 1029"/>
              <p:cNvSpPr>
                <a:spLocks noChangeArrowheads="1"/>
              </p:cNvSpPr>
              <p:nvPr/>
            </p:nvSpPr>
            <p:spPr bwMode="auto">
              <a:xfrm>
                <a:off x="2257" y="1231"/>
                <a:ext cx="280" cy="324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96" name="Rectangle 1030"/>
              <p:cNvSpPr>
                <a:spLocks noChangeArrowheads="1"/>
              </p:cNvSpPr>
              <p:nvPr/>
            </p:nvSpPr>
            <p:spPr bwMode="auto">
              <a:xfrm>
                <a:off x="2542" y="1235"/>
                <a:ext cx="280" cy="324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97" name="Rectangle 1031"/>
              <p:cNvSpPr>
                <a:spLocks noChangeArrowheads="1"/>
              </p:cNvSpPr>
              <p:nvPr/>
            </p:nvSpPr>
            <p:spPr bwMode="auto">
              <a:xfrm>
                <a:off x="2820" y="1226"/>
                <a:ext cx="284" cy="324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98" name="Rectangle 1032"/>
              <p:cNvSpPr>
                <a:spLocks noChangeArrowheads="1"/>
              </p:cNvSpPr>
              <p:nvPr/>
            </p:nvSpPr>
            <p:spPr bwMode="auto">
              <a:xfrm>
                <a:off x="3112" y="1248"/>
                <a:ext cx="288" cy="311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99" name="Rectangle 1033"/>
              <p:cNvSpPr>
                <a:spLocks noChangeArrowheads="1"/>
              </p:cNvSpPr>
              <p:nvPr/>
            </p:nvSpPr>
            <p:spPr bwMode="auto">
              <a:xfrm>
                <a:off x="3400" y="1255"/>
                <a:ext cx="288" cy="315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7329" name="Group 1034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080" name="Rectangle 1035"/>
              <p:cNvSpPr>
                <a:spLocks noChangeArrowheads="1"/>
              </p:cNvSpPr>
              <p:nvPr/>
            </p:nvSpPr>
            <p:spPr bwMode="auto">
              <a:xfrm>
                <a:off x="863" y="1254"/>
                <a:ext cx="268" cy="315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81" name="Rectangle 1036"/>
              <p:cNvSpPr>
                <a:spLocks noChangeArrowheads="1"/>
              </p:cNvSpPr>
              <p:nvPr/>
            </p:nvSpPr>
            <p:spPr bwMode="auto">
              <a:xfrm>
                <a:off x="1147" y="1256"/>
                <a:ext cx="288" cy="307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82" name="Rectangle 1037"/>
              <p:cNvSpPr>
                <a:spLocks noChangeArrowheads="1"/>
              </p:cNvSpPr>
              <p:nvPr/>
            </p:nvSpPr>
            <p:spPr bwMode="auto">
              <a:xfrm>
                <a:off x="1435" y="1242"/>
                <a:ext cx="276" cy="307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83" name="Rectangle 1038"/>
              <p:cNvSpPr>
                <a:spLocks noChangeArrowheads="1"/>
              </p:cNvSpPr>
              <p:nvPr/>
            </p:nvSpPr>
            <p:spPr bwMode="auto">
              <a:xfrm>
                <a:off x="1714" y="1242"/>
                <a:ext cx="288" cy="324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84" name="Rectangle 1039"/>
              <p:cNvSpPr>
                <a:spLocks noChangeArrowheads="1"/>
              </p:cNvSpPr>
              <p:nvPr/>
            </p:nvSpPr>
            <p:spPr bwMode="auto">
              <a:xfrm>
                <a:off x="2018" y="1257"/>
                <a:ext cx="288" cy="315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85" name="Rectangle 1040"/>
              <p:cNvSpPr>
                <a:spLocks noChangeArrowheads="1"/>
              </p:cNvSpPr>
              <p:nvPr/>
            </p:nvSpPr>
            <p:spPr bwMode="auto">
              <a:xfrm>
                <a:off x="2307" y="1251"/>
                <a:ext cx="272" cy="289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86" name="Rectangle 1041"/>
              <p:cNvSpPr>
                <a:spLocks noChangeArrowheads="1"/>
              </p:cNvSpPr>
              <p:nvPr/>
            </p:nvSpPr>
            <p:spPr bwMode="auto">
              <a:xfrm>
                <a:off x="2581" y="1254"/>
                <a:ext cx="288" cy="311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87" name="Rectangle 1042"/>
              <p:cNvSpPr>
                <a:spLocks noChangeArrowheads="1"/>
              </p:cNvSpPr>
              <p:nvPr/>
            </p:nvSpPr>
            <p:spPr bwMode="auto">
              <a:xfrm>
                <a:off x="2864" y="1261"/>
                <a:ext cx="280" cy="315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88" name="Rectangle 1043"/>
              <p:cNvSpPr>
                <a:spLocks noChangeArrowheads="1"/>
              </p:cNvSpPr>
              <p:nvPr/>
            </p:nvSpPr>
            <p:spPr bwMode="auto">
              <a:xfrm>
                <a:off x="3161" y="1255"/>
                <a:ext cx="288" cy="324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89" name="Rectangle 1044"/>
              <p:cNvSpPr>
                <a:spLocks noChangeArrowheads="1"/>
              </p:cNvSpPr>
              <p:nvPr/>
            </p:nvSpPr>
            <p:spPr bwMode="auto">
              <a:xfrm>
                <a:off x="3453" y="1254"/>
                <a:ext cx="288" cy="324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7330" name="Group 1045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070" name="Rectangle 1046"/>
              <p:cNvSpPr>
                <a:spLocks noChangeArrowheads="1"/>
              </p:cNvSpPr>
              <p:nvPr/>
            </p:nvSpPr>
            <p:spPr bwMode="auto">
              <a:xfrm>
                <a:off x="850" y="1288"/>
                <a:ext cx="272" cy="242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71" name="Rectangle 1047"/>
              <p:cNvSpPr>
                <a:spLocks noChangeArrowheads="1"/>
              </p:cNvSpPr>
              <p:nvPr/>
            </p:nvSpPr>
            <p:spPr bwMode="auto">
              <a:xfrm>
                <a:off x="1126" y="1302"/>
                <a:ext cx="288" cy="233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72" name="Rectangle 1048"/>
              <p:cNvSpPr>
                <a:spLocks noChangeArrowheads="1"/>
              </p:cNvSpPr>
              <p:nvPr/>
            </p:nvSpPr>
            <p:spPr bwMode="auto">
              <a:xfrm>
                <a:off x="1420" y="1277"/>
                <a:ext cx="276" cy="229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73" name="Rectangle 1049"/>
              <p:cNvSpPr>
                <a:spLocks noChangeArrowheads="1"/>
              </p:cNvSpPr>
              <p:nvPr/>
            </p:nvSpPr>
            <p:spPr bwMode="auto">
              <a:xfrm>
                <a:off x="1711" y="1294"/>
                <a:ext cx="288" cy="233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74" name="Rectangle 1050"/>
              <p:cNvSpPr>
                <a:spLocks noChangeArrowheads="1"/>
              </p:cNvSpPr>
              <p:nvPr/>
            </p:nvSpPr>
            <p:spPr bwMode="auto">
              <a:xfrm>
                <a:off x="1998" y="1296"/>
                <a:ext cx="288" cy="229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75" name="Rectangle 1051"/>
              <p:cNvSpPr>
                <a:spLocks noChangeArrowheads="1"/>
              </p:cNvSpPr>
              <p:nvPr/>
            </p:nvSpPr>
            <p:spPr bwMode="auto">
              <a:xfrm>
                <a:off x="2286" y="1285"/>
                <a:ext cx="268" cy="242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76" name="Rectangle 1052"/>
              <p:cNvSpPr>
                <a:spLocks noChangeArrowheads="1"/>
              </p:cNvSpPr>
              <p:nvPr/>
            </p:nvSpPr>
            <p:spPr bwMode="auto">
              <a:xfrm>
                <a:off x="2563" y="1293"/>
                <a:ext cx="284" cy="233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77" name="Rectangle 1053"/>
              <p:cNvSpPr>
                <a:spLocks noChangeArrowheads="1"/>
              </p:cNvSpPr>
              <p:nvPr/>
            </p:nvSpPr>
            <p:spPr bwMode="auto">
              <a:xfrm>
                <a:off x="2852" y="1284"/>
                <a:ext cx="284" cy="237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78" name="Rectangle 1054"/>
              <p:cNvSpPr>
                <a:spLocks noChangeArrowheads="1"/>
              </p:cNvSpPr>
              <p:nvPr/>
            </p:nvSpPr>
            <p:spPr bwMode="auto">
              <a:xfrm>
                <a:off x="3150" y="1291"/>
                <a:ext cx="276" cy="229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79" name="Rectangle 1055"/>
              <p:cNvSpPr>
                <a:spLocks noChangeArrowheads="1"/>
              </p:cNvSpPr>
              <p:nvPr/>
            </p:nvSpPr>
            <p:spPr bwMode="auto">
              <a:xfrm>
                <a:off x="3437" y="1290"/>
                <a:ext cx="288" cy="242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7331" name="Group 1056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060" name="Rectangle 1057"/>
              <p:cNvSpPr>
                <a:spLocks noChangeArrowheads="1"/>
              </p:cNvSpPr>
              <p:nvPr/>
            </p:nvSpPr>
            <p:spPr bwMode="auto">
              <a:xfrm>
                <a:off x="831" y="1183"/>
                <a:ext cx="272" cy="315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61" name="Rectangle 1058"/>
              <p:cNvSpPr>
                <a:spLocks noChangeArrowheads="1"/>
              </p:cNvSpPr>
              <p:nvPr/>
            </p:nvSpPr>
            <p:spPr bwMode="auto">
              <a:xfrm>
                <a:off x="1143" y="1161"/>
                <a:ext cx="288" cy="289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62" name="Rectangle 1059"/>
              <p:cNvSpPr>
                <a:spLocks noChangeArrowheads="1"/>
              </p:cNvSpPr>
              <p:nvPr/>
            </p:nvSpPr>
            <p:spPr bwMode="auto">
              <a:xfrm>
                <a:off x="1440" y="1153"/>
                <a:ext cx="284" cy="289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63" name="Rectangle 1060"/>
              <p:cNvSpPr>
                <a:spLocks noChangeArrowheads="1"/>
              </p:cNvSpPr>
              <p:nvPr/>
            </p:nvSpPr>
            <p:spPr bwMode="auto">
              <a:xfrm>
                <a:off x="1728" y="1153"/>
                <a:ext cx="288" cy="289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64" name="Rectangle 1061"/>
              <p:cNvSpPr>
                <a:spLocks noChangeArrowheads="1"/>
              </p:cNvSpPr>
              <p:nvPr/>
            </p:nvSpPr>
            <p:spPr bwMode="auto">
              <a:xfrm>
                <a:off x="2008" y="1160"/>
                <a:ext cx="288" cy="29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65" name="Rectangle 1062"/>
              <p:cNvSpPr>
                <a:spLocks noChangeArrowheads="1"/>
              </p:cNvSpPr>
              <p:nvPr/>
            </p:nvSpPr>
            <p:spPr bwMode="auto">
              <a:xfrm>
                <a:off x="2297" y="1160"/>
                <a:ext cx="276" cy="289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66" name="Rectangle 1063"/>
              <p:cNvSpPr>
                <a:spLocks noChangeArrowheads="1"/>
              </p:cNvSpPr>
              <p:nvPr/>
            </p:nvSpPr>
            <p:spPr bwMode="auto">
              <a:xfrm>
                <a:off x="2565" y="1161"/>
                <a:ext cx="288" cy="29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67" name="Rectangle 1064"/>
              <p:cNvSpPr>
                <a:spLocks noChangeArrowheads="1"/>
              </p:cNvSpPr>
              <p:nvPr/>
            </p:nvSpPr>
            <p:spPr bwMode="auto">
              <a:xfrm>
                <a:off x="2873" y="1161"/>
                <a:ext cx="280" cy="289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68" name="Rectangle 1065"/>
              <p:cNvSpPr>
                <a:spLocks noChangeArrowheads="1"/>
              </p:cNvSpPr>
              <p:nvPr/>
            </p:nvSpPr>
            <p:spPr bwMode="auto">
              <a:xfrm>
                <a:off x="3166" y="1152"/>
                <a:ext cx="288" cy="289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69" name="Rectangle 1066"/>
              <p:cNvSpPr>
                <a:spLocks noChangeArrowheads="1"/>
              </p:cNvSpPr>
              <p:nvPr/>
            </p:nvSpPr>
            <p:spPr bwMode="auto">
              <a:xfrm>
                <a:off x="3454" y="1153"/>
                <a:ext cx="288" cy="289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7332" name="Group 1067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050" name="Rectangle 1068"/>
              <p:cNvSpPr>
                <a:spLocks noChangeArrowheads="1"/>
              </p:cNvSpPr>
              <p:nvPr/>
            </p:nvSpPr>
            <p:spPr bwMode="auto">
              <a:xfrm>
                <a:off x="802" y="1243"/>
                <a:ext cx="280" cy="315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51" name="Rectangle 1069"/>
              <p:cNvSpPr>
                <a:spLocks noChangeArrowheads="1"/>
              </p:cNvSpPr>
              <p:nvPr/>
            </p:nvSpPr>
            <p:spPr bwMode="auto">
              <a:xfrm>
                <a:off x="1093" y="1255"/>
                <a:ext cx="288" cy="315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52" name="Rectangle 1070"/>
              <p:cNvSpPr>
                <a:spLocks noChangeArrowheads="1"/>
              </p:cNvSpPr>
              <p:nvPr/>
            </p:nvSpPr>
            <p:spPr bwMode="auto">
              <a:xfrm>
                <a:off x="1381" y="1228"/>
                <a:ext cx="284" cy="324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53" name="Rectangle 1071"/>
              <p:cNvSpPr>
                <a:spLocks noChangeArrowheads="1"/>
              </p:cNvSpPr>
              <p:nvPr/>
            </p:nvSpPr>
            <p:spPr bwMode="auto">
              <a:xfrm>
                <a:off x="1669" y="1246"/>
                <a:ext cx="280" cy="320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54" name="Rectangle 1072"/>
              <p:cNvSpPr>
                <a:spLocks noChangeArrowheads="1"/>
              </p:cNvSpPr>
              <p:nvPr/>
            </p:nvSpPr>
            <p:spPr bwMode="auto">
              <a:xfrm>
                <a:off x="1946" y="1252"/>
                <a:ext cx="288" cy="320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55" name="Rectangle 1073"/>
              <p:cNvSpPr>
                <a:spLocks noChangeArrowheads="1"/>
              </p:cNvSpPr>
              <p:nvPr/>
            </p:nvSpPr>
            <p:spPr bwMode="auto">
              <a:xfrm>
                <a:off x="2233" y="1220"/>
                <a:ext cx="284" cy="315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56" name="Rectangle 1074"/>
              <p:cNvSpPr>
                <a:spLocks noChangeArrowheads="1"/>
              </p:cNvSpPr>
              <p:nvPr/>
            </p:nvSpPr>
            <p:spPr bwMode="auto">
              <a:xfrm>
                <a:off x="2523" y="1242"/>
                <a:ext cx="284" cy="32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57" name="Rectangle 1075"/>
              <p:cNvSpPr>
                <a:spLocks noChangeArrowheads="1"/>
              </p:cNvSpPr>
              <p:nvPr/>
            </p:nvSpPr>
            <p:spPr bwMode="auto">
              <a:xfrm>
                <a:off x="2818" y="1238"/>
                <a:ext cx="280" cy="315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58" name="Rectangle 1076"/>
              <p:cNvSpPr>
                <a:spLocks noChangeArrowheads="1"/>
              </p:cNvSpPr>
              <p:nvPr/>
            </p:nvSpPr>
            <p:spPr bwMode="auto">
              <a:xfrm>
                <a:off x="3096" y="1252"/>
                <a:ext cx="280" cy="320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59" name="Rectangle 1077"/>
              <p:cNvSpPr>
                <a:spLocks noChangeArrowheads="1"/>
              </p:cNvSpPr>
              <p:nvPr/>
            </p:nvSpPr>
            <p:spPr bwMode="auto">
              <a:xfrm>
                <a:off x="3402" y="1251"/>
                <a:ext cx="284" cy="315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7333" name="Group 1078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040" name="Rectangle 1079"/>
              <p:cNvSpPr>
                <a:spLocks noChangeArrowheads="1"/>
              </p:cNvSpPr>
              <p:nvPr/>
            </p:nvSpPr>
            <p:spPr bwMode="auto">
              <a:xfrm>
                <a:off x="856" y="1258"/>
                <a:ext cx="272" cy="315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41" name="Rectangle 1080"/>
              <p:cNvSpPr>
                <a:spLocks noChangeArrowheads="1"/>
              </p:cNvSpPr>
              <p:nvPr/>
            </p:nvSpPr>
            <p:spPr bwMode="auto">
              <a:xfrm>
                <a:off x="1131" y="1258"/>
                <a:ext cx="288" cy="315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42" name="Rectangle 1081"/>
              <p:cNvSpPr>
                <a:spLocks noChangeArrowheads="1"/>
              </p:cNvSpPr>
              <p:nvPr/>
            </p:nvSpPr>
            <p:spPr bwMode="auto">
              <a:xfrm>
                <a:off x="1433" y="1268"/>
                <a:ext cx="280" cy="315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43" name="Rectangle 1082"/>
              <p:cNvSpPr>
                <a:spLocks noChangeArrowheads="1"/>
              </p:cNvSpPr>
              <p:nvPr/>
            </p:nvSpPr>
            <p:spPr bwMode="auto">
              <a:xfrm>
                <a:off x="1711" y="1257"/>
                <a:ext cx="288" cy="302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44" name="Rectangle 1083"/>
              <p:cNvSpPr>
                <a:spLocks noChangeArrowheads="1"/>
              </p:cNvSpPr>
              <p:nvPr/>
            </p:nvSpPr>
            <p:spPr bwMode="auto">
              <a:xfrm>
                <a:off x="2009" y="1268"/>
                <a:ext cx="288" cy="315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45" name="Rectangle 1084"/>
              <p:cNvSpPr>
                <a:spLocks noChangeArrowheads="1"/>
              </p:cNvSpPr>
              <p:nvPr/>
            </p:nvSpPr>
            <p:spPr bwMode="auto">
              <a:xfrm>
                <a:off x="2293" y="1252"/>
                <a:ext cx="272" cy="307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46" name="Rectangle 1085"/>
              <p:cNvSpPr>
                <a:spLocks noChangeArrowheads="1"/>
              </p:cNvSpPr>
              <p:nvPr/>
            </p:nvSpPr>
            <p:spPr bwMode="auto">
              <a:xfrm>
                <a:off x="2573" y="1260"/>
                <a:ext cx="288" cy="324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47" name="Rectangle 1086"/>
              <p:cNvSpPr>
                <a:spLocks noChangeArrowheads="1"/>
              </p:cNvSpPr>
              <p:nvPr/>
            </p:nvSpPr>
            <p:spPr bwMode="auto">
              <a:xfrm>
                <a:off x="2858" y="1265"/>
                <a:ext cx="280" cy="307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48" name="Rectangle 1087"/>
              <p:cNvSpPr>
                <a:spLocks noChangeArrowheads="1"/>
              </p:cNvSpPr>
              <p:nvPr/>
            </p:nvSpPr>
            <p:spPr bwMode="auto">
              <a:xfrm>
                <a:off x="3153" y="1264"/>
                <a:ext cx="288" cy="315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49" name="Rectangle 1088"/>
              <p:cNvSpPr>
                <a:spLocks noChangeArrowheads="1"/>
              </p:cNvSpPr>
              <p:nvPr/>
            </p:nvSpPr>
            <p:spPr bwMode="auto">
              <a:xfrm>
                <a:off x="3439" y="1252"/>
                <a:ext cx="288" cy="315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7334" name="Group 1089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030" name="Rectangle 1090"/>
              <p:cNvSpPr>
                <a:spLocks noChangeArrowheads="1"/>
              </p:cNvSpPr>
              <p:nvPr/>
            </p:nvSpPr>
            <p:spPr bwMode="auto">
              <a:xfrm>
                <a:off x="831" y="1300"/>
                <a:ext cx="276" cy="237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31" name="Rectangle 1091"/>
              <p:cNvSpPr>
                <a:spLocks noChangeArrowheads="1"/>
              </p:cNvSpPr>
              <p:nvPr/>
            </p:nvSpPr>
            <p:spPr bwMode="auto">
              <a:xfrm>
                <a:off x="1115" y="1300"/>
                <a:ext cx="288" cy="237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32" name="Rectangle 1092"/>
              <p:cNvSpPr>
                <a:spLocks noChangeArrowheads="1"/>
              </p:cNvSpPr>
              <p:nvPr/>
            </p:nvSpPr>
            <p:spPr bwMode="auto">
              <a:xfrm>
                <a:off x="1411" y="1300"/>
                <a:ext cx="276" cy="237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33" name="Rectangle 1093"/>
              <p:cNvSpPr>
                <a:spLocks noChangeArrowheads="1"/>
              </p:cNvSpPr>
              <p:nvPr/>
            </p:nvSpPr>
            <p:spPr bwMode="auto">
              <a:xfrm>
                <a:off x="1704" y="1298"/>
                <a:ext cx="276" cy="242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34" name="Rectangle 1094"/>
              <p:cNvSpPr>
                <a:spLocks noChangeArrowheads="1"/>
              </p:cNvSpPr>
              <p:nvPr/>
            </p:nvSpPr>
            <p:spPr bwMode="auto">
              <a:xfrm>
                <a:off x="1986" y="1309"/>
                <a:ext cx="288" cy="229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35" name="Rectangle 1095"/>
              <p:cNvSpPr>
                <a:spLocks noChangeArrowheads="1"/>
              </p:cNvSpPr>
              <p:nvPr/>
            </p:nvSpPr>
            <p:spPr bwMode="auto">
              <a:xfrm>
                <a:off x="2273" y="1273"/>
                <a:ext cx="284" cy="233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36" name="Rectangle 1096"/>
              <p:cNvSpPr>
                <a:spLocks noChangeArrowheads="1"/>
              </p:cNvSpPr>
              <p:nvPr/>
            </p:nvSpPr>
            <p:spPr bwMode="auto">
              <a:xfrm>
                <a:off x="2556" y="1303"/>
                <a:ext cx="284" cy="237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37" name="Rectangle 1097"/>
              <p:cNvSpPr>
                <a:spLocks noChangeArrowheads="1"/>
              </p:cNvSpPr>
              <p:nvPr/>
            </p:nvSpPr>
            <p:spPr bwMode="auto">
              <a:xfrm>
                <a:off x="2851" y="1289"/>
                <a:ext cx="284" cy="229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38" name="Rectangle 1098"/>
              <p:cNvSpPr>
                <a:spLocks noChangeArrowheads="1"/>
              </p:cNvSpPr>
              <p:nvPr/>
            </p:nvSpPr>
            <p:spPr bwMode="auto">
              <a:xfrm>
                <a:off x="3147" y="1293"/>
                <a:ext cx="276" cy="233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39" name="Rectangle 1099"/>
              <p:cNvSpPr>
                <a:spLocks noChangeArrowheads="1"/>
              </p:cNvSpPr>
              <p:nvPr/>
            </p:nvSpPr>
            <p:spPr bwMode="auto">
              <a:xfrm>
                <a:off x="3435" y="1297"/>
                <a:ext cx="288" cy="237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7335" name="Group 1100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020" name="Rectangle 1101"/>
              <p:cNvSpPr>
                <a:spLocks noChangeArrowheads="1"/>
              </p:cNvSpPr>
              <p:nvPr/>
            </p:nvSpPr>
            <p:spPr bwMode="auto">
              <a:xfrm>
                <a:off x="845" y="1249"/>
                <a:ext cx="276" cy="315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21" name="Rectangle 1102"/>
              <p:cNvSpPr>
                <a:spLocks noChangeArrowheads="1"/>
              </p:cNvSpPr>
              <p:nvPr/>
            </p:nvSpPr>
            <p:spPr bwMode="auto">
              <a:xfrm>
                <a:off x="1127" y="1265"/>
                <a:ext cx="288" cy="307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22" name="Rectangle 1103"/>
              <p:cNvSpPr>
                <a:spLocks noChangeArrowheads="1"/>
              </p:cNvSpPr>
              <p:nvPr/>
            </p:nvSpPr>
            <p:spPr bwMode="auto">
              <a:xfrm>
                <a:off x="1426" y="1247"/>
                <a:ext cx="280" cy="320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23" name="Rectangle 1104"/>
              <p:cNvSpPr>
                <a:spLocks noChangeArrowheads="1"/>
              </p:cNvSpPr>
              <p:nvPr/>
            </p:nvSpPr>
            <p:spPr bwMode="auto">
              <a:xfrm>
                <a:off x="1712" y="1258"/>
                <a:ext cx="288" cy="320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24" name="Rectangle 1105"/>
              <p:cNvSpPr>
                <a:spLocks noChangeArrowheads="1"/>
              </p:cNvSpPr>
              <p:nvPr/>
            </p:nvSpPr>
            <p:spPr bwMode="auto">
              <a:xfrm>
                <a:off x="2000" y="1265"/>
                <a:ext cx="288" cy="324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25" name="Rectangle 1106"/>
              <p:cNvSpPr>
                <a:spLocks noChangeArrowheads="1"/>
              </p:cNvSpPr>
              <p:nvPr/>
            </p:nvSpPr>
            <p:spPr bwMode="auto">
              <a:xfrm>
                <a:off x="2295" y="1247"/>
                <a:ext cx="268" cy="311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26" name="Rectangle 1107"/>
              <p:cNvSpPr>
                <a:spLocks noChangeArrowheads="1"/>
              </p:cNvSpPr>
              <p:nvPr/>
            </p:nvSpPr>
            <p:spPr bwMode="auto">
              <a:xfrm>
                <a:off x="2583" y="1273"/>
                <a:ext cx="288" cy="315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27" name="Rectangle 1108"/>
              <p:cNvSpPr>
                <a:spLocks noChangeArrowheads="1"/>
              </p:cNvSpPr>
              <p:nvPr/>
            </p:nvSpPr>
            <p:spPr bwMode="auto">
              <a:xfrm>
                <a:off x="2853" y="1242"/>
                <a:ext cx="284" cy="320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28" name="Rectangle 1109"/>
              <p:cNvSpPr>
                <a:spLocks noChangeArrowheads="1"/>
              </p:cNvSpPr>
              <p:nvPr/>
            </p:nvSpPr>
            <p:spPr bwMode="auto">
              <a:xfrm>
                <a:off x="3151" y="1259"/>
                <a:ext cx="280" cy="320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29" name="Rectangle 1110"/>
              <p:cNvSpPr>
                <a:spLocks noChangeArrowheads="1"/>
              </p:cNvSpPr>
              <p:nvPr/>
            </p:nvSpPr>
            <p:spPr bwMode="auto">
              <a:xfrm>
                <a:off x="3436" y="1269"/>
                <a:ext cx="288" cy="307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7336" name="Group 1111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010" name="Rectangle 1112"/>
              <p:cNvSpPr>
                <a:spLocks noChangeArrowheads="1"/>
              </p:cNvSpPr>
              <p:nvPr/>
            </p:nvSpPr>
            <p:spPr bwMode="auto">
              <a:xfrm>
                <a:off x="845" y="1249"/>
                <a:ext cx="276" cy="315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11" name="Rectangle 1113"/>
              <p:cNvSpPr>
                <a:spLocks noChangeArrowheads="1"/>
              </p:cNvSpPr>
              <p:nvPr/>
            </p:nvSpPr>
            <p:spPr bwMode="auto">
              <a:xfrm>
                <a:off x="1127" y="1265"/>
                <a:ext cx="288" cy="307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12" name="Rectangle 1114"/>
              <p:cNvSpPr>
                <a:spLocks noChangeArrowheads="1"/>
              </p:cNvSpPr>
              <p:nvPr/>
            </p:nvSpPr>
            <p:spPr bwMode="auto">
              <a:xfrm>
                <a:off x="1426" y="1247"/>
                <a:ext cx="280" cy="320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13" name="Rectangle 1115"/>
              <p:cNvSpPr>
                <a:spLocks noChangeArrowheads="1"/>
              </p:cNvSpPr>
              <p:nvPr/>
            </p:nvSpPr>
            <p:spPr bwMode="auto">
              <a:xfrm>
                <a:off x="1712" y="1258"/>
                <a:ext cx="288" cy="320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14" name="Rectangle 1116"/>
              <p:cNvSpPr>
                <a:spLocks noChangeArrowheads="1"/>
              </p:cNvSpPr>
              <p:nvPr/>
            </p:nvSpPr>
            <p:spPr bwMode="auto">
              <a:xfrm>
                <a:off x="2000" y="1265"/>
                <a:ext cx="288" cy="324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15" name="Rectangle 1117"/>
              <p:cNvSpPr>
                <a:spLocks noChangeArrowheads="1"/>
              </p:cNvSpPr>
              <p:nvPr/>
            </p:nvSpPr>
            <p:spPr bwMode="auto">
              <a:xfrm>
                <a:off x="2295" y="1247"/>
                <a:ext cx="268" cy="311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16" name="Rectangle 1118"/>
              <p:cNvSpPr>
                <a:spLocks noChangeArrowheads="1"/>
              </p:cNvSpPr>
              <p:nvPr/>
            </p:nvSpPr>
            <p:spPr bwMode="auto">
              <a:xfrm>
                <a:off x="2583" y="1273"/>
                <a:ext cx="288" cy="315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17" name="Rectangle 1119"/>
              <p:cNvSpPr>
                <a:spLocks noChangeArrowheads="1"/>
              </p:cNvSpPr>
              <p:nvPr/>
            </p:nvSpPr>
            <p:spPr bwMode="auto">
              <a:xfrm>
                <a:off x="2853" y="1242"/>
                <a:ext cx="284" cy="320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18" name="Rectangle 1120"/>
              <p:cNvSpPr>
                <a:spLocks noChangeArrowheads="1"/>
              </p:cNvSpPr>
              <p:nvPr/>
            </p:nvSpPr>
            <p:spPr bwMode="auto">
              <a:xfrm>
                <a:off x="3151" y="1259"/>
                <a:ext cx="280" cy="320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019" name="Rectangle 1121"/>
              <p:cNvSpPr>
                <a:spLocks noChangeArrowheads="1"/>
              </p:cNvSpPr>
              <p:nvPr/>
            </p:nvSpPr>
            <p:spPr bwMode="auto">
              <a:xfrm>
                <a:off x="3436" y="1269"/>
                <a:ext cx="288" cy="307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accent1">
                    <a:lumMod val="50000"/>
                  </a:schemeClr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</p:grpSp>
      <p:grpSp>
        <p:nvGrpSpPr>
          <p:cNvPr id="7183" name="Group 1122"/>
          <p:cNvGrpSpPr>
            <a:grpSpLocks/>
          </p:cNvGrpSpPr>
          <p:nvPr/>
        </p:nvGrpSpPr>
        <p:grpSpPr bwMode="auto">
          <a:xfrm rot="1216895" flipV="1">
            <a:off x="7336681" y="4854899"/>
            <a:ext cx="1125249" cy="1059058"/>
            <a:chOff x="864" y="1152"/>
            <a:chExt cx="2880" cy="2880"/>
          </a:xfrm>
          <a:solidFill>
            <a:schemeClr val="accent6">
              <a:lumMod val="60000"/>
              <a:lumOff val="40000"/>
            </a:schemeClr>
          </a:solidFill>
        </p:grpSpPr>
        <p:grpSp>
          <p:nvGrpSpPr>
            <p:cNvPr id="7184" name="Group 1123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  <a:grpFill/>
          </p:grpSpPr>
          <p:sp>
            <p:nvSpPr>
              <p:cNvPr id="1232" name="Rectangle 112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33" name="Rectangle 112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34" name="Rectangle 112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35" name="Rectangle 112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36" name="Rectangle 112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37" name="Rectangle 112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38" name="Rectangle 113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39" name="Rectangle 113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40" name="Rectangle 113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41" name="Rectangle 113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7185" name="Group 1134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  <a:grpFill/>
          </p:grpSpPr>
          <p:sp>
            <p:nvSpPr>
              <p:cNvPr id="1222" name="Rectangle 113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23" name="Rectangle 113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24" name="Rectangle 113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25" name="Rectangle 113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26" name="Rectangle 113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27" name="Rectangle 114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28" name="Rectangle 114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29" name="Rectangle 114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30" name="Rectangle 114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31" name="Rectangle 114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7186" name="Group 1145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  <a:grpFill/>
          </p:grpSpPr>
          <p:sp>
            <p:nvSpPr>
              <p:cNvPr id="1212" name="Rectangle 114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13" name="Rectangle 114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14" name="Rectangle 114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15" name="Rectangle 114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16" name="Rectangle 115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17" name="Rectangle 115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18" name="Rectangle 115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19" name="Rectangle 115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20" name="Rectangle 115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21" name="Rectangle 115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7187" name="Group 1156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  <a:grpFill/>
          </p:grpSpPr>
          <p:sp>
            <p:nvSpPr>
              <p:cNvPr id="1202" name="Rectangle 115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03" name="Rectangle 115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04" name="Rectangle 115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05" name="Rectangle 116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06" name="Rectangle 116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07" name="Rectangle 116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08" name="Rectangle 116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09" name="Rectangle 116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10" name="Rectangle 116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11" name="Rectangle 116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7188" name="Group 1167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  <a:grpFill/>
          </p:grpSpPr>
          <p:sp>
            <p:nvSpPr>
              <p:cNvPr id="1192" name="Rectangle 116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93" name="Rectangle 116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94" name="Rectangle 117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95" name="Rectangle 117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96" name="Rectangle 117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97" name="Rectangle 117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98" name="Rectangle 117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99" name="Rectangle 117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00" name="Rectangle 117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201" name="Rectangle 117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7189" name="Group 1178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  <a:grpFill/>
          </p:grpSpPr>
          <p:sp>
            <p:nvSpPr>
              <p:cNvPr id="1182" name="Rectangle 117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83" name="Rectangle 118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84" name="Rectangle 118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85" name="Rectangle 118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86" name="Rectangle 118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87" name="Rectangle 118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88" name="Rectangle 118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89" name="Rectangle 118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90" name="Rectangle 118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91" name="Rectangle 118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7190" name="Group 1189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  <a:grpFill/>
          </p:grpSpPr>
          <p:sp>
            <p:nvSpPr>
              <p:cNvPr id="1172" name="Rectangle 119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73" name="Rectangle 119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74" name="Rectangle 119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75" name="Rectangle 119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76" name="Rectangle 119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77" name="Rectangle 119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78" name="Rectangle 119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79" name="Rectangle 119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80" name="Rectangle 119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81" name="Rectangle 119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7191" name="Group 1200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  <a:grpFill/>
          </p:grpSpPr>
          <p:sp>
            <p:nvSpPr>
              <p:cNvPr id="1162" name="Rectangle 120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63" name="Rectangle 120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64" name="Rectangle 120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65" name="Rectangle 120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66" name="Rectangle 120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67" name="Rectangle 120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68" name="Rectangle 120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69" name="Rectangle 120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70" name="Rectangle 120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71" name="Rectangle 121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7192" name="Group 1211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  <a:grpFill/>
          </p:grpSpPr>
          <p:sp>
            <p:nvSpPr>
              <p:cNvPr id="1152" name="Rectangle 121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53" name="Rectangle 121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54" name="Rectangle 121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55" name="Rectangle 121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56" name="Rectangle 121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57" name="Rectangle 121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58" name="Rectangle 121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59" name="Rectangle 121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60" name="Rectangle 122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61" name="Rectangle 122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7193" name="Group 1222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1142" name="Rectangle 122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43" name="Rectangle 122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44" name="Rectangle 122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45" name="Rectangle 122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46" name="Rectangle 122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47" name="Rectangle 122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48" name="Rectangle 122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49" name="Rectangle 123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50" name="Rectangle 123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51" name="Rectangle 123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  <p:grpSp>
          <p:nvGrpSpPr>
            <p:cNvPr id="7194" name="Group 1233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  <a:grpFill/>
          </p:grpSpPr>
          <p:sp>
            <p:nvSpPr>
              <p:cNvPr id="1132" name="Rectangle 123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33" name="Rectangle 123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34" name="Rectangle 123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35" name="Rectangle 123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36" name="Rectangle 123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37" name="Rectangle 123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38" name="Rectangle 124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39" name="Rectangle 124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40" name="Rectangle 124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  <p:sp>
            <p:nvSpPr>
              <p:cNvPr id="1141" name="Rectangle 124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grpFill/>
              <a:ln w="9525">
                <a:solidFill>
                  <a:srgbClr val="2EDBF2"/>
                </a:solidFill>
                <a:miter lim="800000"/>
                <a:headEnd/>
                <a:tailEnd/>
              </a:ln>
              <a:effectLst/>
              <a:extLst/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endParaRPr lang="en-US" altLang="en-US"/>
              </a:p>
            </p:txBody>
          </p:sp>
        </p:grpSp>
      </p:grpSp>
      <p:grpSp>
        <p:nvGrpSpPr>
          <p:cNvPr id="7195" name="Group 1244"/>
          <p:cNvGrpSpPr>
            <a:grpSpLocks/>
          </p:cNvGrpSpPr>
          <p:nvPr/>
        </p:nvGrpSpPr>
        <p:grpSpPr bwMode="auto">
          <a:xfrm flipV="1">
            <a:off x="3429000" y="4732338"/>
            <a:ext cx="1125538" cy="1058862"/>
            <a:chOff x="864" y="1152"/>
            <a:chExt cx="2880" cy="2880"/>
          </a:xfrm>
        </p:grpSpPr>
        <p:grpSp>
          <p:nvGrpSpPr>
            <p:cNvPr id="7205" name="Group 1245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7316" name="Rectangle 124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317" name="Rectangle 124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318" name="Rectangle 124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319" name="Rectangle 124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320" name="Rectangle 125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321" name="Rectangle 125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322" name="Rectangle 125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323" name="Rectangle 125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324" name="Rectangle 125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325" name="Rectangle 125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7206" name="Group 1256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7306" name="Rectangle 125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307" name="Rectangle 125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308" name="Rectangle 125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309" name="Rectangle 126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310" name="Rectangle 126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311" name="Rectangle 126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312" name="Rectangle 126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313" name="Rectangle 126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314" name="Rectangle 126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315" name="Rectangle 126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7207" name="Group 1267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7296" name="Rectangle 126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97" name="Rectangle 126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98" name="Rectangle 127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99" name="Rectangle 127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300" name="Rectangle 127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301" name="Rectangle 127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302" name="Rectangle 127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303" name="Rectangle 127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304" name="Rectangle 127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305" name="Rectangle 127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7208" name="Group 1278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7286" name="Rectangle 127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87" name="Rectangle 128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88" name="Rectangle 128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89" name="Rectangle 128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90" name="Rectangle 128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91" name="Rectangle 128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92" name="Rectangle 128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93" name="Rectangle 128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94" name="Rectangle 128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95" name="Rectangle 128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7209" name="Group 1289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7276" name="Rectangle 129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77" name="Rectangle 129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78" name="Rectangle 129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79" name="Rectangle 129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80" name="Rectangle 129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81" name="Rectangle 129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82" name="Rectangle 129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83" name="Rectangle 129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84" name="Rectangle 129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85" name="Rectangle 129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7210" name="Group 1300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7266" name="Rectangle 130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67" name="Rectangle 130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68" name="Rectangle 130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69" name="Rectangle 130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70" name="Rectangle 130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71" name="Rectangle 130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72" name="Rectangle 130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73" name="Rectangle 130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74" name="Rectangle 130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75" name="Rectangle 131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7211" name="Group 1311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7256" name="Rectangle 131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57" name="Rectangle 131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58" name="Rectangle 131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59" name="Rectangle 131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60" name="Rectangle 131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61" name="Rectangle 131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62" name="Rectangle 131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63" name="Rectangle 131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64" name="Rectangle 132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65" name="Rectangle 132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7212" name="Group 1322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7246" name="Rectangle 132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47" name="Rectangle 132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48" name="Rectangle 132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49" name="Rectangle 132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50" name="Rectangle 132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51" name="Rectangle 132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52" name="Rectangle 132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53" name="Rectangle 133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54" name="Rectangle 133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55" name="Rectangle 133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7213" name="Group 1333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7236" name="Rectangle 133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37" name="Rectangle 133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38" name="Rectangle 133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39" name="Rectangle 133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40" name="Rectangle 133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41" name="Rectangle 133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42" name="Rectangle 134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43" name="Rectangle 134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44" name="Rectangle 134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45" name="Rectangle 134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7214" name="Group 1344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7226" name="Rectangle 134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27" name="Rectangle 134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28" name="Rectangle 134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29" name="Rectangle 134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30" name="Rectangle 134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31" name="Rectangle 135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32" name="Rectangle 135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33" name="Rectangle 135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34" name="Rectangle 135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35" name="Rectangle 135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7215" name="Group 1355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7216" name="Rectangle 135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17" name="Rectangle 135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18" name="Rectangle 135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19" name="Rectangle 135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20" name="Rectangle 136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21" name="Rectangle 136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22" name="Rectangle 136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23" name="Rectangle 136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24" name="Rectangle 136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7225" name="Rectangle 136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endParaRPr lang="en-US" altLang="en-US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639" name="Group 1366"/>
          <p:cNvGrpSpPr>
            <a:grpSpLocks/>
          </p:cNvGrpSpPr>
          <p:nvPr/>
        </p:nvGrpSpPr>
        <p:grpSpPr bwMode="auto">
          <a:xfrm>
            <a:off x="1676401" y="1676401"/>
            <a:ext cx="1616075" cy="1184275"/>
            <a:chOff x="96" y="1152"/>
            <a:chExt cx="1018" cy="746"/>
          </a:xfrm>
        </p:grpSpPr>
        <p:sp>
          <p:nvSpPr>
            <p:cNvPr id="7202" name="Text Box 1367"/>
            <p:cNvSpPr txBox="1">
              <a:spLocks noChangeArrowheads="1"/>
            </p:cNvSpPr>
            <p:nvPr/>
          </p:nvSpPr>
          <p:spPr bwMode="auto">
            <a:xfrm>
              <a:off x="96" y="1152"/>
              <a:ext cx="72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en-US" sz="2400" b="1" u="sng"/>
                <a:t>Bài 1</a:t>
              </a:r>
              <a:r>
                <a:rPr lang="en-US" altLang="en-US" sz="2400" b="1"/>
                <a:t>: </a:t>
              </a:r>
            </a:p>
          </p:txBody>
        </p:sp>
        <p:sp>
          <p:nvSpPr>
            <p:cNvPr id="7203" name="Text Box 1368"/>
            <p:cNvSpPr txBox="1">
              <a:spLocks noChangeArrowheads="1"/>
            </p:cNvSpPr>
            <p:nvPr/>
          </p:nvSpPr>
          <p:spPr bwMode="auto">
            <a:xfrm>
              <a:off x="672" y="1296"/>
              <a:ext cx="240" cy="602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en-US" b="1">
                  <a:latin typeface="Arial" panose="020B0604020202020204" pitchFamily="34" charset="0"/>
                </a:rPr>
                <a:t>&gt;&lt;</a:t>
              </a:r>
            </a:p>
          </p:txBody>
        </p:sp>
        <p:sp>
          <p:nvSpPr>
            <p:cNvPr id="7204" name="Text Box 1369"/>
            <p:cNvSpPr txBox="1">
              <a:spLocks noChangeArrowheads="1"/>
            </p:cNvSpPr>
            <p:nvPr/>
          </p:nvSpPr>
          <p:spPr bwMode="auto">
            <a:xfrm>
              <a:off x="891" y="1440"/>
              <a:ext cx="22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r>
                <a:rPr lang="en-US" altLang="en-US" sz="2400">
                  <a:latin typeface="Arial" panose="020B0604020202020204" pitchFamily="34" charset="0"/>
                </a:rPr>
                <a:t>?</a:t>
              </a:r>
            </a:p>
          </p:txBody>
        </p:sp>
      </p:grpSp>
      <p:sp>
        <p:nvSpPr>
          <p:cNvPr id="1368" name="Text Box 1371"/>
          <p:cNvSpPr txBox="1">
            <a:spLocks noChangeArrowheads="1"/>
          </p:cNvSpPr>
          <p:nvPr/>
        </p:nvSpPr>
        <p:spPr bwMode="auto">
          <a:xfrm>
            <a:off x="8605838" y="2967038"/>
            <a:ext cx="16383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b="1"/>
              <a:t>200…</a:t>
            </a:r>
            <a:r>
              <a:rPr lang="en-US" altLang="en-US" sz="2400"/>
              <a:t> </a:t>
            </a:r>
            <a:r>
              <a:rPr lang="en-US" altLang="en-US" sz="2400" b="1"/>
              <a:t>100</a:t>
            </a:r>
          </a:p>
        </p:txBody>
      </p:sp>
      <p:sp>
        <p:nvSpPr>
          <p:cNvPr id="1369" name="Rectangle 1368"/>
          <p:cNvSpPr/>
          <p:nvPr/>
        </p:nvSpPr>
        <p:spPr>
          <a:xfrm>
            <a:off x="8743950" y="4648200"/>
            <a:ext cx="1524000" cy="11049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7201" name="TextBox 4"/>
          <p:cNvSpPr txBox="1">
            <a:spLocks noChangeArrowheads="1"/>
          </p:cNvSpPr>
          <p:nvPr/>
        </p:nvSpPr>
        <p:spPr bwMode="auto">
          <a:xfrm>
            <a:off x="2743200" y="1"/>
            <a:ext cx="7081838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b="1" dirty="0" err="1" smtClean="0">
                <a:cs typeface="Times New Roman" panose="02020603050405020304" pitchFamily="18" charset="0"/>
              </a:rPr>
              <a:t>Toán</a:t>
            </a:r>
            <a:endParaRPr lang="en-US" altLang="en-US" b="1" dirty="0">
              <a:cs typeface="Times New Roman" panose="02020603050405020304" pitchFamily="18" charset="0"/>
            </a:endParaRPr>
          </a:p>
          <a:p>
            <a:pPr algn="ctr" eaLnBrk="1" hangingPunct="1"/>
            <a:r>
              <a:rPr lang="en-US" altLang="en-US" b="1" dirty="0">
                <a:solidFill>
                  <a:srgbClr val="FF0000"/>
                </a:solidFill>
                <a:cs typeface="Times New Roman" panose="02020603050405020304" pitchFamily="18" charset="0"/>
              </a:rPr>
              <a:t>SO SÁNH CÁC SỐ TRÒN TRĂM</a:t>
            </a:r>
          </a:p>
        </p:txBody>
      </p:sp>
    </p:spTree>
    <p:extLst>
      <p:ext uri="{BB962C8B-B14F-4D97-AF65-F5344CB8AC3E}">
        <p14:creationId xmlns:p14="http://schemas.microsoft.com/office/powerpoint/2010/main" val="14730061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8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1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8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8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8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8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8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8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8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8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8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3" dur="500"/>
                                        <p:tgtEl>
                                          <p:spTgt spid="1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8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6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8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9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8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2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8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5" dur="500"/>
                                        <p:tgtEl>
                                          <p:spTgt spid="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8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8" dur="500"/>
                                        <p:tgtEl>
                                          <p:spTgt spid="7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8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1" dur="500"/>
                                        <p:tgtEl>
                                          <p:spTgt spid="7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8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4" dur="500"/>
                                        <p:tgtEl>
                                          <p:spTgt spid="7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8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7" dur="5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8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0" dur="500"/>
                                        <p:tgtEl>
                                          <p:spTgt spid="1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1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8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84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6" grpId="0" animBg="1"/>
      <p:bldP spid="7" grpId="0" animBg="1"/>
      <p:bldP spid="8" grpId="0" animBg="1"/>
      <p:bldP spid="9" grpId="0"/>
      <p:bldP spid="10" grpId="0"/>
      <p:bldP spid="11" grpId="0"/>
      <p:bldP spid="12" grpId="0"/>
      <p:bldP spid="13" grpId="0"/>
      <p:bldP spid="14" grpId="0"/>
      <p:bldP spid="15" grpId="0"/>
      <p:bldP spid="16" grpId="0"/>
      <p:bldP spid="17" grpId="0"/>
      <p:bldP spid="18" grpId="0"/>
      <p:bldP spid="387" grpId="0"/>
      <p:bldP spid="1368" grpId="0"/>
      <p:bldP spid="1369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19" descr="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14287"/>
            <a:ext cx="9144000" cy="684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TextBox 4"/>
          <p:cNvSpPr txBox="1">
            <a:spLocks noChangeArrowheads="1"/>
          </p:cNvSpPr>
          <p:nvPr/>
        </p:nvSpPr>
        <p:spPr bwMode="auto">
          <a:xfrm>
            <a:off x="2743200" y="188914"/>
            <a:ext cx="7081838" cy="892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en-US" altLang="en-US" b="1" dirty="0" err="1" smtClean="0">
                <a:solidFill>
                  <a:prstClr val="black"/>
                </a:solidFill>
                <a:cs typeface="Times New Roman" panose="02020603050405020304" pitchFamily="18" charset="0"/>
              </a:rPr>
              <a:t>Toán</a:t>
            </a:r>
            <a:endParaRPr lang="en-US" altLang="en-US" b="1" dirty="0">
              <a:solidFill>
                <a:prstClr val="black"/>
              </a:solidFill>
              <a:cs typeface="Times New Roman" panose="02020603050405020304" pitchFamily="18" charset="0"/>
            </a:endParaRPr>
          </a:p>
          <a:p>
            <a:pPr algn="ctr"/>
            <a:r>
              <a:rPr lang="en-US" altLang="en-US" sz="2400" b="1" dirty="0">
                <a:solidFill>
                  <a:srgbClr val="FF0000"/>
                </a:solidFill>
                <a:cs typeface="Times New Roman" panose="02020603050405020304" pitchFamily="18" charset="0"/>
              </a:rPr>
              <a:t>SO SÁNH CÁC SỐ TRÒN TRĂM</a:t>
            </a:r>
          </a:p>
        </p:txBody>
      </p:sp>
      <p:sp>
        <p:nvSpPr>
          <p:cNvPr id="8196" name="Oval 6"/>
          <p:cNvSpPr>
            <a:spLocks noChangeArrowheads="1"/>
          </p:cNvSpPr>
          <p:nvPr/>
        </p:nvSpPr>
        <p:spPr bwMode="auto">
          <a:xfrm>
            <a:off x="2133600" y="2514600"/>
            <a:ext cx="1066800" cy="457200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en-US" altLang="en-US" sz="2400" b="1">
                <a:solidFill>
                  <a:prstClr val="white"/>
                </a:solidFill>
              </a:rPr>
              <a:t>Bài 2</a:t>
            </a:r>
          </a:p>
        </p:txBody>
      </p:sp>
      <p:sp>
        <p:nvSpPr>
          <p:cNvPr id="8197" name="Rectangle 7"/>
          <p:cNvSpPr>
            <a:spLocks noChangeArrowheads="1"/>
          </p:cNvSpPr>
          <p:nvPr/>
        </p:nvSpPr>
        <p:spPr bwMode="auto">
          <a:xfrm>
            <a:off x="3543301" y="2657475"/>
            <a:ext cx="466725" cy="990600"/>
          </a:xfrm>
          <a:prstGeom prst="rect">
            <a:avLst/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en-US" altLang="en-US" sz="2400" b="1">
                <a:solidFill>
                  <a:prstClr val="white"/>
                </a:solidFill>
              </a:rPr>
              <a:t>&gt;</a:t>
            </a:r>
          </a:p>
          <a:p>
            <a:pPr algn="ctr"/>
            <a:r>
              <a:rPr lang="en-US" altLang="en-US" sz="2400" b="1">
                <a:solidFill>
                  <a:prstClr val="white"/>
                </a:solidFill>
              </a:rPr>
              <a:t>&lt;</a:t>
            </a:r>
          </a:p>
          <a:p>
            <a:pPr algn="ctr"/>
            <a:r>
              <a:rPr lang="en-US" altLang="en-US" sz="2400" b="1">
                <a:solidFill>
                  <a:prstClr val="white"/>
                </a:solidFill>
              </a:rPr>
              <a:t>=</a:t>
            </a:r>
          </a:p>
        </p:txBody>
      </p:sp>
      <p:sp>
        <p:nvSpPr>
          <p:cNvPr id="8198" name="Text Box 8"/>
          <p:cNvSpPr txBox="1">
            <a:spLocks noChangeArrowheads="1"/>
          </p:cNvSpPr>
          <p:nvPr/>
        </p:nvSpPr>
        <p:spPr bwMode="auto">
          <a:xfrm>
            <a:off x="3965576" y="2787650"/>
            <a:ext cx="4603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3200" b="1">
                <a:solidFill>
                  <a:srgbClr val="0563C1"/>
                </a:solidFill>
              </a:rPr>
              <a:t>?</a:t>
            </a:r>
          </a:p>
        </p:txBody>
      </p:sp>
      <p:sp>
        <p:nvSpPr>
          <p:cNvPr id="8199" name="Text Box 9"/>
          <p:cNvSpPr txBox="1">
            <a:spLocks noChangeArrowheads="1"/>
          </p:cNvSpPr>
          <p:nvPr/>
        </p:nvSpPr>
        <p:spPr bwMode="auto">
          <a:xfrm>
            <a:off x="4502150" y="2657475"/>
            <a:ext cx="2325370" cy="2677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400" b="1" dirty="0">
                <a:solidFill>
                  <a:srgbClr val="ED7D31"/>
                </a:solidFill>
              </a:rPr>
              <a:t>100 … 200</a:t>
            </a:r>
          </a:p>
          <a:p>
            <a:pPr>
              <a:spcBef>
                <a:spcPct val="50000"/>
              </a:spcBef>
            </a:pPr>
            <a:r>
              <a:rPr lang="en-US" altLang="en-US" sz="2400" b="1" dirty="0">
                <a:solidFill>
                  <a:srgbClr val="ED7D31"/>
                </a:solidFill>
              </a:rPr>
              <a:t>300 … 200</a:t>
            </a:r>
          </a:p>
          <a:p>
            <a:pPr>
              <a:spcBef>
                <a:spcPct val="50000"/>
              </a:spcBef>
            </a:pPr>
            <a:r>
              <a:rPr lang="en-US" altLang="en-US" sz="2400" b="1" dirty="0">
                <a:solidFill>
                  <a:srgbClr val="ED7D31"/>
                </a:solidFill>
              </a:rPr>
              <a:t>500 … 400</a:t>
            </a:r>
          </a:p>
          <a:p>
            <a:pPr>
              <a:spcBef>
                <a:spcPct val="50000"/>
              </a:spcBef>
            </a:pPr>
            <a:r>
              <a:rPr lang="en-US" altLang="en-US" sz="2400" b="1" dirty="0">
                <a:solidFill>
                  <a:srgbClr val="ED7D31"/>
                </a:solidFill>
              </a:rPr>
              <a:t>700 … 900</a:t>
            </a:r>
          </a:p>
          <a:p>
            <a:pPr>
              <a:spcBef>
                <a:spcPct val="50000"/>
              </a:spcBef>
            </a:pPr>
            <a:r>
              <a:rPr lang="en-US" altLang="en-US" sz="2400" b="1" dirty="0">
                <a:solidFill>
                  <a:srgbClr val="ED7D31"/>
                </a:solidFill>
              </a:rPr>
              <a:t>500 … 500</a:t>
            </a:r>
          </a:p>
        </p:txBody>
      </p:sp>
      <p:sp>
        <p:nvSpPr>
          <p:cNvPr id="8200" name="Text Box 10"/>
          <p:cNvSpPr txBox="1">
            <a:spLocks noChangeArrowheads="1"/>
          </p:cNvSpPr>
          <p:nvPr/>
        </p:nvSpPr>
        <p:spPr bwMode="auto">
          <a:xfrm>
            <a:off x="7092950" y="2638425"/>
            <a:ext cx="1981200" cy="2677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400" b="1">
                <a:solidFill>
                  <a:srgbClr val="ED7D31"/>
                </a:solidFill>
              </a:rPr>
              <a:t>400 … 300</a:t>
            </a:r>
          </a:p>
          <a:p>
            <a:pPr>
              <a:spcBef>
                <a:spcPct val="50000"/>
              </a:spcBef>
            </a:pPr>
            <a:r>
              <a:rPr lang="en-US" altLang="en-US" sz="2400" b="1">
                <a:solidFill>
                  <a:srgbClr val="ED7D31"/>
                </a:solidFill>
              </a:rPr>
              <a:t>700 … 800</a:t>
            </a:r>
          </a:p>
          <a:p>
            <a:pPr>
              <a:spcBef>
                <a:spcPct val="50000"/>
              </a:spcBef>
            </a:pPr>
            <a:r>
              <a:rPr lang="en-US" altLang="en-US" sz="2400" b="1">
                <a:solidFill>
                  <a:srgbClr val="ED7D31"/>
                </a:solidFill>
              </a:rPr>
              <a:t>900 … 900</a:t>
            </a:r>
          </a:p>
          <a:p>
            <a:pPr>
              <a:spcBef>
                <a:spcPct val="50000"/>
              </a:spcBef>
            </a:pPr>
            <a:r>
              <a:rPr lang="en-US" altLang="en-US" sz="2400" b="1">
                <a:solidFill>
                  <a:srgbClr val="ED7D31"/>
                </a:solidFill>
              </a:rPr>
              <a:t>600 … 500</a:t>
            </a:r>
          </a:p>
          <a:p>
            <a:pPr>
              <a:spcBef>
                <a:spcPct val="50000"/>
              </a:spcBef>
            </a:pPr>
            <a:r>
              <a:rPr lang="en-US" altLang="en-US" sz="2400" b="1">
                <a:solidFill>
                  <a:srgbClr val="ED7D31"/>
                </a:solidFill>
              </a:rPr>
              <a:t>900 … 1000</a:t>
            </a:r>
          </a:p>
        </p:txBody>
      </p:sp>
      <p:sp>
        <p:nvSpPr>
          <p:cNvPr id="22" name="Text Box 11"/>
          <p:cNvSpPr txBox="1">
            <a:spLocks noChangeArrowheads="1"/>
          </p:cNvSpPr>
          <p:nvPr/>
        </p:nvSpPr>
        <p:spPr bwMode="auto">
          <a:xfrm>
            <a:off x="5111750" y="2595563"/>
            <a:ext cx="5334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b="1" dirty="0">
                <a:solidFill>
                  <a:srgbClr val="CC3300"/>
                </a:solidFill>
              </a:rPr>
              <a:t>&lt;</a:t>
            </a:r>
          </a:p>
        </p:txBody>
      </p:sp>
      <p:sp>
        <p:nvSpPr>
          <p:cNvPr id="23" name="Text Box 12"/>
          <p:cNvSpPr txBox="1">
            <a:spLocks noChangeArrowheads="1"/>
          </p:cNvSpPr>
          <p:nvPr/>
        </p:nvSpPr>
        <p:spPr bwMode="auto">
          <a:xfrm>
            <a:off x="5168900" y="3148013"/>
            <a:ext cx="5334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b="1" dirty="0">
                <a:solidFill>
                  <a:srgbClr val="CC3300"/>
                </a:solidFill>
              </a:rPr>
              <a:t>&gt;</a:t>
            </a:r>
          </a:p>
        </p:txBody>
      </p:sp>
      <p:sp>
        <p:nvSpPr>
          <p:cNvPr id="24" name="Text Box 13"/>
          <p:cNvSpPr txBox="1">
            <a:spLocks noChangeArrowheads="1"/>
          </p:cNvSpPr>
          <p:nvPr/>
        </p:nvSpPr>
        <p:spPr bwMode="auto">
          <a:xfrm>
            <a:off x="5140325" y="4814888"/>
            <a:ext cx="5334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b="1">
                <a:solidFill>
                  <a:srgbClr val="CC3300"/>
                </a:solidFill>
              </a:rPr>
              <a:t>=</a:t>
            </a:r>
          </a:p>
        </p:txBody>
      </p:sp>
      <p:sp>
        <p:nvSpPr>
          <p:cNvPr id="25" name="Text Box 14"/>
          <p:cNvSpPr txBox="1">
            <a:spLocks noChangeArrowheads="1"/>
          </p:cNvSpPr>
          <p:nvPr/>
        </p:nvSpPr>
        <p:spPr bwMode="auto">
          <a:xfrm>
            <a:off x="7788275" y="2566988"/>
            <a:ext cx="5334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b="1">
                <a:solidFill>
                  <a:srgbClr val="CC3300"/>
                </a:solidFill>
              </a:rPr>
              <a:t>&gt;</a:t>
            </a:r>
          </a:p>
        </p:txBody>
      </p:sp>
      <p:sp>
        <p:nvSpPr>
          <p:cNvPr id="26" name="Text Box 15"/>
          <p:cNvSpPr txBox="1">
            <a:spLocks noChangeArrowheads="1"/>
          </p:cNvSpPr>
          <p:nvPr/>
        </p:nvSpPr>
        <p:spPr bwMode="auto">
          <a:xfrm>
            <a:off x="5168900" y="3695701"/>
            <a:ext cx="533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b="1" dirty="0">
                <a:solidFill>
                  <a:srgbClr val="CC3300"/>
                </a:solidFill>
              </a:rPr>
              <a:t>&gt;</a:t>
            </a:r>
          </a:p>
        </p:txBody>
      </p:sp>
      <p:sp>
        <p:nvSpPr>
          <p:cNvPr id="27" name="Text Box 16"/>
          <p:cNvSpPr txBox="1">
            <a:spLocks noChangeArrowheads="1"/>
          </p:cNvSpPr>
          <p:nvPr/>
        </p:nvSpPr>
        <p:spPr bwMode="auto">
          <a:xfrm>
            <a:off x="5145088" y="4243388"/>
            <a:ext cx="5334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b="1" dirty="0">
                <a:solidFill>
                  <a:srgbClr val="CC3300"/>
                </a:solidFill>
              </a:rPr>
              <a:t>&lt;</a:t>
            </a:r>
          </a:p>
        </p:txBody>
      </p:sp>
      <p:sp>
        <p:nvSpPr>
          <p:cNvPr id="28" name="Text Box 17"/>
          <p:cNvSpPr txBox="1">
            <a:spLocks noChangeArrowheads="1"/>
          </p:cNvSpPr>
          <p:nvPr/>
        </p:nvSpPr>
        <p:spPr bwMode="auto">
          <a:xfrm>
            <a:off x="7769225" y="4219576"/>
            <a:ext cx="533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b="1">
                <a:solidFill>
                  <a:srgbClr val="CC3300"/>
                </a:solidFill>
              </a:rPr>
              <a:t>&gt;</a:t>
            </a:r>
          </a:p>
        </p:txBody>
      </p:sp>
      <p:sp>
        <p:nvSpPr>
          <p:cNvPr id="29" name="Text Box 18"/>
          <p:cNvSpPr txBox="1">
            <a:spLocks noChangeArrowheads="1"/>
          </p:cNvSpPr>
          <p:nvPr/>
        </p:nvSpPr>
        <p:spPr bwMode="auto">
          <a:xfrm>
            <a:off x="7735888" y="4767263"/>
            <a:ext cx="5334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b="1">
                <a:solidFill>
                  <a:srgbClr val="CC3300"/>
                </a:solidFill>
              </a:rPr>
              <a:t>&lt;</a:t>
            </a:r>
          </a:p>
        </p:txBody>
      </p:sp>
      <p:sp>
        <p:nvSpPr>
          <p:cNvPr id="30" name="Text Box 19"/>
          <p:cNvSpPr txBox="1">
            <a:spLocks noChangeArrowheads="1"/>
          </p:cNvSpPr>
          <p:nvPr/>
        </p:nvSpPr>
        <p:spPr bwMode="auto">
          <a:xfrm>
            <a:off x="7702550" y="3724276"/>
            <a:ext cx="533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b="1">
                <a:solidFill>
                  <a:srgbClr val="CC3300"/>
                </a:solidFill>
              </a:rPr>
              <a:t>=</a:t>
            </a:r>
          </a:p>
        </p:txBody>
      </p:sp>
      <p:sp>
        <p:nvSpPr>
          <p:cNvPr id="31" name="Text Box 20"/>
          <p:cNvSpPr txBox="1">
            <a:spLocks noChangeArrowheads="1"/>
          </p:cNvSpPr>
          <p:nvPr/>
        </p:nvSpPr>
        <p:spPr bwMode="auto">
          <a:xfrm>
            <a:off x="7731125" y="3124201"/>
            <a:ext cx="533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b="1">
                <a:solidFill>
                  <a:srgbClr val="CC3300"/>
                </a:solidFill>
              </a:rPr>
              <a:t>&lt;</a:t>
            </a:r>
          </a:p>
        </p:txBody>
      </p:sp>
    </p:spTree>
    <p:extLst>
      <p:ext uri="{BB962C8B-B14F-4D97-AF65-F5344CB8AC3E}">
        <p14:creationId xmlns:p14="http://schemas.microsoft.com/office/powerpoint/2010/main" val="31534529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  <p:bldP spid="30" grpId="0"/>
      <p:bldP spid="31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828800" y="2286001"/>
            <a:ext cx="11430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b="1" u="sng"/>
              <a:t>Bài 3</a:t>
            </a:r>
            <a:r>
              <a:rPr lang="en-US" altLang="en-US" b="1"/>
              <a:t>: </a:t>
            </a:r>
          </a:p>
        </p:txBody>
      </p:sp>
      <p:sp>
        <p:nvSpPr>
          <p:cNvPr id="4" name="Text Box 85"/>
          <p:cNvSpPr txBox="1">
            <a:spLocks noChangeArrowheads="1"/>
          </p:cNvSpPr>
          <p:nvPr/>
        </p:nvSpPr>
        <p:spPr bwMode="auto">
          <a:xfrm>
            <a:off x="2819400" y="2286001"/>
            <a:ext cx="685800" cy="5238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b="1"/>
              <a:t>Số</a:t>
            </a:r>
          </a:p>
        </p:txBody>
      </p:sp>
      <p:pic>
        <p:nvPicPr>
          <p:cNvPr id="5" name="Picture 131" descr="138"/>
          <p:cNvPicPr>
            <a:picLocks noChangeAspect="1" noChangeArrowheads="1" noCrop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81400" y="2362201"/>
            <a:ext cx="344488" cy="409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Oval 141"/>
          <p:cNvSpPr>
            <a:spLocks noChangeArrowheads="1"/>
          </p:cNvSpPr>
          <p:nvPr/>
        </p:nvSpPr>
        <p:spPr bwMode="auto">
          <a:xfrm>
            <a:off x="3429000" y="4419600"/>
            <a:ext cx="762000" cy="7620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endParaRPr lang="en-US" altLang="en-US"/>
          </a:p>
        </p:txBody>
      </p:sp>
      <p:grpSp>
        <p:nvGrpSpPr>
          <p:cNvPr id="7" name="Group 41"/>
          <p:cNvGrpSpPr>
            <a:grpSpLocks/>
          </p:cNvGrpSpPr>
          <p:nvPr/>
        </p:nvGrpSpPr>
        <p:grpSpPr bwMode="auto">
          <a:xfrm>
            <a:off x="1828800" y="3124200"/>
            <a:ext cx="8686800" cy="2057400"/>
            <a:chOff x="228600" y="2971800"/>
            <a:chExt cx="8686800" cy="2057400"/>
          </a:xfrm>
        </p:grpSpPr>
        <p:sp>
          <p:nvSpPr>
            <p:cNvPr id="8" name="Oval 134"/>
            <p:cNvSpPr>
              <a:spLocks noChangeArrowheads="1"/>
            </p:cNvSpPr>
            <p:nvPr/>
          </p:nvSpPr>
          <p:spPr bwMode="auto">
            <a:xfrm>
              <a:off x="2667000" y="2971800"/>
              <a:ext cx="762000" cy="76200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2400" b="1">
                  <a:solidFill>
                    <a:srgbClr val="0070C0"/>
                  </a:solidFill>
                </a:rPr>
                <a:t>200</a:t>
              </a:r>
            </a:p>
          </p:txBody>
        </p:sp>
        <p:sp>
          <p:nvSpPr>
            <p:cNvPr id="9" name="Oval 136"/>
            <p:cNvSpPr>
              <a:spLocks noChangeArrowheads="1"/>
            </p:cNvSpPr>
            <p:nvPr/>
          </p:nvSpPr>
          <p:spPr bwMode="auto">
            <a:xfrm>
              <a:off x="6324600" y="2971800"/>
              <a:ext cx="762000" cy="76200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2400" b="1">
                  <a:solidFill>
                    <a:srgbClr val="0070C0"/>
                  </a:solidFill>
                </a:rPr>
                <a:t>400</a:t>
              </a:r>
            </a:p>
          </p:txBody>
        </p:sp>
        <p:sp>
          <p:nvSpPr>
            <p:cNvPr id="10" name="Oval 138"/>
            <p:cNvSpPr>
              <a:spLocks noChangeArrowheads="1"/>
            </p:cNvSpPr>
            <p:nvPr/>
          </p:nvSpPr>
          <p:spPr bwMode="auto">
            <a:xfrm>
              <a:off x="7239000" y="4267200"/>
              <a:ext cx="762000" cy="76200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2400" b="1">
                  <a:solidFill>
                    <a:srgbClr val="0070C0"/>
                  </a:solidFill>
                </a:rPr>
                <a:t>600</a:t>
              </a:r>
            </a:p>
          </p:txBody>
        </p:sp>
        <p:sp>
          <p:nvSpPr>
            <p:cNvPr id="11" name="Oval 140"/>
            <p:cNvSpPr>
              <a:spLocks noChangeArrowheads="1"/>
            </p:cNvSpPr>
            <p:nvPr/>
          </p:nvSpPr>
          <p:spPr bwMode="auto">
            <a:xfrm>
              <a:off x="3505200" y="4267200"/>
              <a:ext cx="762000" cy="76200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2400" b="1">
                  <a:solidFill>
                    <a:srgbClr val="0070C0"/>
                  </a:solidFill>
                </a:rPr>
                <a:t>800</a:t>
              </a:r>
            </a:p>
          </p:txBody>
        </p:sp>
        <p:sp>
          <p:nvSpPr>
            <p:cNvPr id="12" name="Oval 142"/>
            <p:cNvSpPr>
              <a:spLocks noChangeArrowheads="1"/>
            </p:cNvSpPr>
            <p:nvPr/>
          </p:nvSpPr>
          <p:spPr bwMode="auto">
            <a:xfrm>
              <a:off x="228600" y="4267200"/>
              <a:ext cx="762000" cy="76200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2400" b="1">
                  <a:solidFill>
                    <a:srgbClr val="0070C0"/>
                  </a:solidFill>
                </a:rPr>
                <a:t>1000</a:t>
              </a:r>
            </a:p>
          </p:txBody>
        </p:sp>
        <p:sp>
          <p:nvSpPr>
            <p:cNvPr id="13" name="Line 143"/>
            <p:cNvSpPr>
              <a:spLocks noChangeShapeType="1"/>
            </p:cNvSpPr>
            <p:nvPr/>
          </p:nvSpPr>
          <p:spPr bwMode="auto">
            <a:xfrm>
              <a:off x="1752600" y="3352800"/>
              <a:ext cx="9144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" name="Line 144"/>
            <p:cNvSpPr>
              <a:spLocks noChangeShapeType="1"/>
            </p:cNvSpPr>
            <p:nvPr/>
          </p:nvSpPr>
          <p:spPr bwMode="auto">
            <a:xfrm>
              <a:off x="3429000" y="3352800"/>
              <a:ext cx="10668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" name="Line 145"/>
            <p:cNvSpPr>
              <a:spLocks noChangeShapeType="1"/>
            </p:cNvSpPr>
            <p:nvPr/>
          </p:nvSpPr>
          <p:spPr bwMode="auto">
            <a:xfrm>
              <a:off x="5257800" y="3352800"/>
              <a:ext cx="10668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" name="Line 146"/>
            <p:cNvSpPr>
              <a:spLocks noChangeShapeType="1"/>
            </p:cNvSpPr>
            <p:nvPr/>
          </p:nvSpPr>
          <p:spPr bwMode="auto">
            <a:xfrm>
              <a:off x="7086600" y="3352800"/>
              <a:ext cx="10668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Line 147"/>
            <p:cNvSpPr>
              <a:spLocks noChangeShapeType="1"/>
            </p:cNvSpPr>
            <p:nvPr/>
          </p:nvSpPr>
          <p:spPr bwMode="auto">
            <a:xfrm flipH="1">
              <a:off x="7924800" y="3733800"/>
              <a:ext cx="533400" cy="6858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Line 148"/>
            <p:cNvSpPr>
              <a:spLocks noChangeShapeType="1"/>
            </p:cNvSpPr>
            <p:nvPr/>
          </p:nvSpPr>
          <p:spPr bwMode="auto">
            <a:xfrm flipH="1">
              <a:off x="6172200" y="4648200"/>
              <a:ext cx="10668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" name="Line 149"/>
            <p:cNvSpPr>
              <a:spLocks noChangeShapeType="1"/>
            </p:cNvSpPr>
            <p:nvPr/>
          </p:nvSpPr>
          <p:spPr bwMode="auto">
            <a:xfrm flipH="1">
              <a:off x="4267200" y="4648200"/>
              <a:ext cx="11430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" name="Line 150"/>
            <p:cNvSpPr>
              <a:spLocks noChangeShapeType="1"/>
            </p:cNvSpPr>
            <p:nvPr/>
          </p:nvSpPr>
          <p:spPr bwMode="auto">
            <a:xfrm flipH="1">
              <a:off x="2590800" y="4648200"/>
              <a:ext cx="9144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" name="Line 151"/>
            <p:cNvSpPr>
              <a:spLocks noChangeShapeType="1"/>
            </p:cNvSpPr>
            <p:nvPr/>
          </p:nvSpPr>
          <p:spPr bwMode="auto">
            <a:xfrm flipH="1">
              <a:off x="990600" y="4648200"/>
              <a:ext cx="8382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" name="Oval 158"/>
            <p:cNvSpPr>
              <a:spLocks noChangeArrowheads="1"/>
            </p:cNvSpPr>
            <p:nvPr/>
          </p:nvSpPr>
          <p:spPr bwMode="auto">
            <a:xfrm>
              <a:off x="4495800" y="2971800"/>
              <a:ext cx="762000" cy="76200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3" name="Oval 159"/>
            <p:cNvSpPr>
              <a:spLocks noChangeArrowheads="1"/>
            </p:cNvSpPr>
            <p:nvPr/>
          </p:nvSpPr>
          <p:spPr bwMode="auto">
            <a:xfrm>
              <a:off x="8153400" y="2971800"/>
              <a:ext cx="762000" cy="76200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4" name="Oval 160"/>
            <p:cNvSpPr>
              <a:spLocks noChangeArrowheads="1"/>
            </p:cNvSpPr>
            <p:nvPr/>
          </p:nvSpPr>
          <p:spPr bwMode="auto">
            <a:xfrm>
              <a:off x="5410200" y="4267200"/>
              <a:ext cx="762000" cy="76200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5" name="Oval 133"/>
            <p:cNvSpPr>
              <a:spLocks noChangeArrowheads="1"/>
            </p:cNvSpPr>
            <p:nvPr/>
          </p:nvSpPr>
          <p:spPr bwMode="auto">
            <a:xfrm>
              <a:off x="990600" y="2971800"/>
              <a:ext cx="762000" cy="76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2400" b="1">
                  <a:solidFill>
                    <a:srgbClr val="0070C0"/>
                  </a:solidFill>
                </a:rPr>
                <a:t>100</a:t>
              </a:r>
            </a:p>
          </p:txBody>
        </p:sp>
      </p:grpSp>
      <p:sp>
        <p:nvSpPr>
          <p:cNvPr id="26" name="Text Box 162"/>
          <p:cNvSpPr txBox="1">
            <a:spLocks noChangeArrowheads="1"/>
          </p:cNvSpPr>
          <p:nvPr/>
        </p:nvSpPr>
        <p:spPr bwMode="auto">
          <a:xfrm>
            <a:off x="6096000" y="3276600"/>
            <a:ext cx="762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1600" b="1">
                <a:solidFill>
                  <a:srgbClr val="FF0000"/>
                </a:solidFill>
              </a:rPr>
              <a:t> </a:t>
            </a:r>
            <a:r>
              <a:rPr lang="en-US" altLang="en-US" sz="2400" b="1">
                <a:solidFill>
                  <a:srgbClr val="FF0000"/>
                </a:solidFill>
              </a:rPr>
              <a:t>300</a:t>
            </a:r>
          </a:p>
        </p:txBody>
      </p:sp>
      <p:sp>
        <p:nvSpPr>
          <p:cNvPr id="27" name="Text Box 163"/>
          <p:cNvSpPr txBox="1">
            <a:spLocks noChangeArrowheads="1"/>
          </p:cNvSpPr>
          <p:nvPr/>
        </p:nvSpPr>
        <p:spPr bwMode="auto">
          <a:xfrm>
            <a:off x="9753600" y="3276600"/>
            <a:ext cx="762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1600" b="1">
                <a:solidFill>
                  <a:srgbClr val="FF0000"/>
                </a:solidFill>
              </a:rPr>
              <a:t> </a:t>
            </a:r>
            <a:r>
              <a:rPr lang="en-US" altLang="en-US" sz="2400" b="1">
                <a:solidFill>
                  <a:srgbClr val="FF0000"/>
                </a:solidFill>
              </a:rPr>
              <a:t>500</a:t>
            </a:r>
          </a:p>
        </p:txBody>
      </p:sp>
      <p:sp>
        <p:nvSpPr>
          <p:cNvPr id="28" name="Text Box 164"/>
          <p:cNvSpPr txBox="1">
            <a:spLocks noChangeArrowheads="1"/>
          </p:cNvSpPr>
          <p:nvPr/>
        </p:nvSpPr>
        <p:spPr bwMode="auto">
          <a:xfrm>
            <a:off x="6934200" y="4572000"/>
            <a:ext cx="762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1600" b="1">
                <a:solidFill>
                  <a:srgbClr val="FF0000"/>
                </a:solidFill>
              </a:rPr>
              <a:t>  </a:t>
            </a:r>
            <a:r>
              <a:rPr lang="en-US" altLang="en-US" sz="2400" b="1">
                <a:solidFill>
                  <a:srgbClr val="FF0000"/>
                </a:solidFill>
              </a:rPr>
              <a:t>700</a:t>
            </a:r>
          </a:p>
        </p:txBody>
      </p:sp>
      <p:sp>
        <p:nvSpPr>
          <p:cNvPr id="29" name="Text Box 165"/>
          <p:cNvSpPr txBox="1">
            <a:spLocks noChangeArrowheads="1"/>
          </p:cNvSpPr>
          <p:nvPr/>
        </p:nvSpPr>
        <p:spPr bwMode="auto">
          <a:xfrm>
            <a:off x="3429000" y="4572000"/>
            <a:ext cx="762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1600" b="1">
                <a:solidFill>
                  <a:srgbClr val="FF0000"/>
                </a:solidFill>
              </a:rPr>
              <a:t> </a:t>
            </a:r>
            <a:r>
              <a:rPr lang="en-US" altLang="en-US" sz="2400" b="1">
                <a:solidFill>
                  <a:srgbClr val="FF0000"/>
                </a:solidFill>
              </a:rPr>
              <a:t>900</a:t>
            </a:r>
          </a:p>
        </p:txBody>
      </p:sp>
      <p:sp>
        <p:nvSpPr>
          <p:cNvPr id="30" name="Text Box 4"/>
          <p:cNvSpPr txBox="1">
            <a:spLocks noChangeArrowheads="1"/>
          </p:cNvSpPr>
          <p:nvPr/>
        </p:nvSpPr>
        <p:spPr bwMode="auto">
          <a:xfrm>
            <a:off x="1714500" y="-50582"/>
            <a:ext cx="8077200" cy="11695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dirty="0">
                <a:solidFill>
                  <a:srgbClr val="0000FF"/>
                </a:solidFill>
              </a:rPr>
              <a:t>          </a:t>
            </a:r>
            <a:endParaRPr lang="en-US" altLang="en-US" b="1" dirty="0"/>
          </a:p>
          <a:p>
            <a:pPr algn="ctr">
              <a:spcBef>
                <a:spcPct val="50000"/>
              </a:spcBef>
            </a:pPr>
            <a:r>
              <a:rPr lang="en-US" altLang="en-US" b="1" dirty="0"/>
              <a:t>  </a:t>
            </a:r>
            <a:r>
              <a:rPr lang="en-US" altLang="en-US" b="1" dirty="0" smtClean="0"/>
              <a:t>                </a:t>
            </a:r>
            <a:r>
              <a:rPr lang="en-US" altLang="en-US" b="1" dirty="0" err="1" smtClean="0"/>
              <a:t>Toán</a:t>
            </a:r>
            <a:r>
              <a:rPr lang="en-US" altLang="en-US" b="1" dirty="0" smtClean="0"/>
              <a:t> </a:t>
            </a:r>
            <a:endParaRPr lang="en-US" altLang="en-US" b="1" dirty="0"/>
          </a:p>
        </p:txBody>
      </p:sp>
      <p:sp>
        <p:nvSpPr>
          <p:cNvPr id="31" name="Text Box 5"/>
          <p:cNvSpPr txBox="1">
            <a:spLocks noChangeArrowheads="1"/>
          </p:cNvSpPr>
          <p:nvPr/>
        </p:nvSpPr>
        <p:spPr bwMode="auto">
          <a:xfrm>
            <a:off x="3310128" y="1066801"/>
            <a:ext cx="6705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 dirty="0">
                <a:solidFill>
                  <a:srgbClr val="FE3934"/>
                </a:solidFill>
              </a:rPr>
              <a:t>SO SÁNH CÁC SỐ TRÒN TRĂM</a:t>
            </a:r>
          </a:p>
        </p:txBody>
      </p:sp>
    </p:spTree>
    <p:extLst>
      <p:ext uri="{BB962C8B-B14F-4D97-AF65-F5344CB8AC3E}">
        <p14:creationId xmlns:p14="http://schemas.microsoft.com/office/powerpoint/2010/main" val="23170334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  <p:bldP spid="27" grpId="0"/>
      <p:bldP spid="28" grpId="0"/>
      <p:bldP spid="29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4000" b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WordArt 4">
            <a:extLst>
              <a:ext uri="{FF2B5EF4-FFF2-40B4-BE49-F238E27FC236}">
                <a16:creationId xmlns:a16="http://schemas.microsoft.com/office/drawing/2014/main" xmlns="" id="{D4C87A58-F3FB-48C6-9F29-F538EBD8EFB8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>
            <a:off x="1260764" y="2067550"/>
            <a:ext cx="9864436" cy="1645468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US" sz="6600" b="1" kern="10" dirty="0">
                <a:ln w="9525">
                  <a:solidFill>
                    <a:srgbClr val="CC99FF"/>
                  </a:solidFill>
                  <a:round/>
                  <a:headEnd/>
                  <a:tailEnd/>
                </a:ln>
                <a:solidFill>
                  <a:srgbClr val="FF0000"/>
                </a:solidFill>
                <a:effectLst>
                  <a:outerShdw dist="53882" dir="2700000" algn="ctr" rotWithShape="0">
                    <a:srgbClr val="9999FF">
                      <a:alpha val="79999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CÁC SỐ </a:t>
            </a:r>
            <a:r>
              <a:rPr lang="en-US" sz="6600" b="1" kern="10" dirty="0" smtClean="0">
                <a:ln w="9525">
                  <a:solidFill>
                    <a:srgbClr val="CC99FF"/>
                  </a:solidFill>
                  <a:round/>
                  <a:headEnd/>
                  <a:tailEnd/>
                </a:ln>
                <a:solidFill>
                  <a:srgbClr val="FF0000"/>
                </a:solidFill>
                <a:effectLst>
                  <a:outerShdw dist="53882" dir="2700000" algn="ctr" rotWithShape="0">
                    <a:srgbClr val="9999FF">
                      <a:alpha val="79999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TRÒN CHỤC TỪ 110 </a:t>
            </a:r>
            <a:r>
              <a:rPr lang="en-US" sz="6600" b="1" kern="10" dirty="0">
                <a:ln w="9525">
                  <a:solidFill>
                    <a:srgbClr val="CC99FF"/>
                  </a:solidFill>
                  <a:round/>
                  <a:headEnd/>
                  <a:tailEnd/>
                </a:ln>
                <a:solidFill>
                  <a:srgbClr val="FF0000"/>
                </a:solidFill>
                <a:effectLst>
                  <a:outerShdw dist="53882" dir="2700000" algn="ctr" rotWithShape="0">
                    <a:srgbClr val="9999FF">
                      <a:alpha val="79999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ĐẾN 200</a:t>
            </a:r>
          </a:p>
        </p:txBody>
      </p:sp>
    </p:spTree>
    <p:extLst>
      <p:ext uri="{BB962C8B-B14F-4D97-AF65-F5344CB8AC3E}">
        <p14:creationId xmlns:p14="http://schemas.microsoft.com/office/powerpoint/2010/main" val="4584668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4831" name="Group 55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7767947"/>
              </p:ext>
            </p:extLst>
          </p:nvPr>
        </p:nvGraphicFramePr>
        <p:xfrm>
          <a:off x="1690688" y="2039419"/>
          <a:ext cx="8839200" cy="3217948"/>
        </p:xfrm>
        <a:graphic>
          <a:graphicData uri="http://schemas.openxmlformats.org/drawingml/2006/table">
            <a:tbl>
              <a:tblPr/>
              <a:tblGrid>
                <a:gridCol w="1524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0668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0668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28194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51805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NI-Times" pitchFamily="2" charset="0"/>
                        </a:rPr>
                        <a:t>Traêm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NI-Times" pitchFamily="2" charset="0"/>
                        </a:rPr>
                        <a:t>Chuïc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NI-Times" pitchFamily="2" charset="0"/>
                        </a:rPr>
                        <a:t>Ñôn vò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NI-Times" pitchFamily="2" charset="0"/>
                        </a:rPr>
                        <a:t>Vieát soá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NI-Times" pitchFamily="2" charset="0"/>
                        </a:rPr>
                        <a:t>Ñoïc soá</a:t>
                      </a: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87136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9142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9142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1" marB="4571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1" marB="4571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54357" name="Text Box 85"/>
          <p:cNvSpPr txBox="1">
            <a:spLocks noChangeArrowheads="1"/>
          </p:cNvSpPr>
          <p:nvPr/>
        </p:nvSpPr>
        <p:spPr bwMode="auto">
          <a:xfrm>
            <a:off x="3429000" y="2681289"/>
            <a:ext cx="457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latin typeface="VNI-Times" pitchFamily="2" charset="0"/>
              </a:rPr>
              <a:t>1</a:t>
            </a:r>
          </a:p>
        </p:txBody>
      </p:sp>
      <p:sp>
        <p:nvSpPr>
          <p:cNvPr id="54358" name="Text Box 86"/>
          <p:cNvSpPr txBox="1">
            <a:spLocks noChangeArrowheads="1"/>
          </p:cNvSpPr>
          <p:nvPr/>
        </p:nvSpPr>
        <p:spPr bwMode="auto">
          <a:xfrm>
            <a:off x="4572000" y="2695575"/>
            <a:ext cx="457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latin typeface="VNI-Times" pitchFamily="2" charset="0"/>
              </a:rPr>
              <a:t>1</a:t>
            </a:r>
          </a:p>
        </p:txBody>
      </p:sp>
      <p:sp>
        <p:nvSpPr>
          <p:cNvPr id="54359" name="Text Box 87"/>
          <p:cNvSpPr txBox="1">
            <a:spLocks noChangeArrowheads="1"/>
          </p:cNvSpPr>
          <p:nvPr/>
        </p:nvSpPr>
        <p:spPr bwMode="auto">
          <a:xfrm>
            <a:off x="5715000" y="2681289"/>
            <a:ext cx="457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latin typeface="VNI-Times" pitchFamily="2" charset="0"/>
              </a:rPr>
              <a:t>0</a:t>
            </a:r>
          </a:p>
        </p:txBody>
      </p:sp>
      <p:sp>
        <p:nvSpPr>
          <p:cNvPr id="54360" name="Text Box 88"/>
          <p:cNvSpPr txBox="1">
            <a:spLocks noChangeArrowheads="1"/>
          </p:cNvSpPr>
          <p:nvPr/>
        </p:nvSpPr>
        <p:spPr bwMode="auto">
          <a:xfrm>
            <a:off x="3429000" y="2681289"/>
            <a:ext cx="533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 dirty="0">
                <a:latin typeface="VNI-Times" pitchFamily="2" charset="0"/>
              </a:rPr>
              <a:t>1</a:t>
            </a:r>
          </a:p>
        </p:txBody>
      </p:sp>
      <p:sp>
        <p:nvSpPr>
          <p:cNvPr id="54361" name="Text Box 89"/>
          <p:cNvSpPr txBox="1">
            <a:spLocks noChangeArrowheads="1"/>
          </p:cNvSpPr>
          <p:nvPr/>
        </p:nvSpPr>
        <p:spPr bwMode="auto">
          <a:xfrm>
            <a:off x="7772400" y="2667000"/>
            <a:ext cx="2362200" cy="48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600" i="1" dirty="0" err="1">
                <a:latin typeface="VNI-Times" pitchFamily="2" charset="0"/>
              </a:rPr>
              <a:t>moät</a:t>
            </a:r>
            <a:r>
              <a:rPr lang="en-US" altLang="en-US" sz="2600" i="1" dirty="0">
                <a:latin typeface="VNI-Times" pitchFamily="2" charset="0"/>
              </a:rPr>
              <a:t> </a:t>
            </a:r>
            <a:r>
              <a:rPr lang="en-US" altLang="en-US" sz="2600" i="1" dirty="0" err="1">
                <a:latin typeface="VNI-Times" pitchFamily="2" charset="0"/>
              </a:rPr>
              <a:t>traêm</a:t>
            </a:r>
            <a:r>
              <a:rPr lang="en-US" altLang="en-US" sz="2600" i="1" dirty="0">
                <a:latin typeface="VNI-Times" pitchFamily="2" charset="0"/>
              </a:rPr>
              <a:t> </a:t>
            </a:r>
            <a:r>
              <a:rPr lang="en-US" altLang="en-US" sz="2600" i="1" dirty="0" err="1">
                <a:latin typeface="VNI-Times" pitchFamily="2" charset="0"/>
              </a:rPr>
              <a:t>möôøi</a:t>
            </a:r>
            <a:endParaRPr lang="en-US" altLang="en-US" sz="2600" i="1" dirty="0">
              <a:latin typeface="VNI-Times" pitchFamily="2" charset="0"/>
            </a:endParaRPr>
          </a:p>
        </p:txBody>
      </p:sp>
      <p:sp>
        <p:nvSpPr>
          <p:cNvPr id="54362" name="Text Box 90"/>
          <p:cNvSpPr txBox="1">
            <a:spLocks noChangeArrowheads="1"/>
          </p:cNvSpPr>
          <p:nvPr/>
        </p:nvSpPr>
        <p:spPr bwMode="auto">
          <a:xfrm>
            <a:off x="3429000" y="3581400"/>
            <a:ext cx="457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latin typeface="VNI-Times" pitchFamily="2" charset="0"/>
              </a:rPr>
              <a:t>1</a:t>
            </a:r>
          </a:p>
        </p:txBody>
      </p:sp>
      <p:sp>
        <p:nvSpPr>
          <p:cNvPr id="54363" name="Text Box 91"/>
          <p:cNvSpPr txBox="1">
            <a:spLocks noChangeArrowheads="1"/>
          </p:cNvSpPr>
          <p:nvPr/>
        </p:nvSpPr>
        <p:spPr bwMode="auto">
          <a:xfrm>
            <a:off x="5700713" y="3595689"/>
            <a:ext cx="457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latin typeface="VNI-Times" pitchFamily="2" charset="0"/>
              </a:rPr>
              <a:t>0</a:t>
            </a:r>
          </a:p>
        </p:txBody>
      </p:sp>
      <p:sp>
        <p:nvSpPr>
          <p:cNvPr id="54364" name="Text Box 92"/>
          <p:cNvSpPr txBox="1">
            <a:spLocks noChangeArrowheads="1"/>
          </p:cNvSpPr>
          <p:nvPr/>
        </p:nvSpPr>
        <p:spPr bwMode="auto">
          <a:xfrm>
            <a:off x="4543425" y="3581400"/>
            <a:ext cx="457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latin typeface="VNI-Times" pitchFamily="2" charset="0"/>
              </a:rPr>
              <a:t>2</a:t>
            </a:r>
          </a:p>
        </p:txBody>
      </p:sp>
      <p:sp>
        <p:nvSpPr>
          <p:cNvPr id="54366" name="Text Box 94"/>
          <p:cNvSpPr txBox="1">
            <a:spLocks noChangeArrowheads="1"/>
          </p:cNvSpPr>
          <p:nvPr/>
        </p:nvSpPr>
        <p:spPr bwMode="auto">
          <a:xfrm>
            <a:off x="7772400" y="3581400"/>
            <a:ext cx="2743200" cy="48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600" i="1" dirty="0" err="1">
                <a:latin typeface="VNI-Times" pitchFamily="2" charset="0"/>
              </a:rPr>
              <a:t>moät</a:t>
            </a:r>
            <a:r>
              <a:rPr lang="en-US" altLang="en-US" sz="2600" i="1" dirty="0">
                <a:latin typeface="VNI-Times" pitchFamily="2" charset="0"/>
              </a:rPr>
              <a:t> </a:t>
            </a:r>
            <a:r>
              <a:rPr lang="en-US" altLang="en-US" sz="2600" i="1" dirty="0" err="1">
                <a:latin typeface="VNI-Times" pitchFamily="2" charset="0"/>
              </a:rPr>
              <a:t>traêm</a:t>
            </a:r>
            <a:r>
              <a:rPr lang="en-US" altLang="en-US" sz="2600" i="1" dirty="0">
                <a:latin typeface="VNI-Times" pitchFamily="2" charset="0"/>
              </a:rPr>
              <a:t> </a:t>
            </a:r>
            <a:r>
              <a:rPr lang="en-US" altLang="en-US" sz="2600" i="1" dirty="0" err="1">
                <a:latin typeface="VNI-Times" pitchFamily="2" charset="0"/>
              </a:rPr>
              <a:t>hai</a:t>
            </a:r>
            <a:r>
              <a:rPr lang="en-US" altLang="en-US" sz="2600" i="1" dirty="0">
                <a:latin typeface="VNI-Times" pitchFamily="2" charset="0"/>
              </a:rPr>
              <a:t> </a:t>
            </a:r>
            <a:r>
              <a:rPr lang="en-US" altLang="en-US" sz="2600" i="1" dirty="0" err="1">
                <a:latin typeface="VNI-Times" pitchFamily="2" charset="0"/>
              </a:rPr>
              <a:t>möôi</a:t>
            </a:r>
            <a:endParaRPr lang="en-US" altLang="en-US" sz="2600" i="1" dirty="0">
              <a:latin typeface="VNI-Times" pitchFamily="2" charset="0"/>
            </a:endParaRPr>
          </a:p>
        </p:txBody>
      </p:sp>
      <p:sp>
        <p:nvSpPr>
          <p:cNvPr id="54367" name="Text Box 95"/>
          <p:cNvSpPr txBox="1">
            <a:spLocks noChangeArrowheads="1"/>
          </p:cNvSpPr>
          <p:nvPr/>
        </p:nvSpPr>
        <p:spPr bwMode="auto">
          <a:xfrm>
            <a:off x="3429000" y="4495800"/>
            <a:ext cx="457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latin typeface="VNI-Times" pitchFamily="2" charset="0"/>
              </a:rPr>
              <a:t>1</a:t>
            </a:r>
          </a:p>
        </p:txBody>
      </p:sp>
      <p:sp>
        <p:nvSpPr>
          <p:cNvPr id="54368" name="Text Box 96"/>
          <p:cNvSpPr txBox="1">
            <a:spLocks noChangeArrowheads="1"/>
          </p:cNvSpPr>
          <p:nvPr/>
        </p:nvSpPr>
        <p:spPr bwMode="auto">
          <a:xfrm>
            <a:off x="4495800" y="4495800"/>
            <a:ext cx="457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latin typeface="VNI-Times" pitchFamily="2" charset="0"/>
              </a:rPr>
              <a:t>3</a:t>
            </a:r>
          </a:p>
        </p:txBody>
      </p:sp>
      <p:sp>
        <p:nvSpPr>
          <p:cNvPr id="54369" name="Text Box 97"/>
          <p:cNvSpPr txBox="1">
            <a:spLocks noChangeArrowheads="1"/>
          </p:cNvSpPr>
          <p:nvPr/>
        </p:nvSpPr>
        <p:spPr bwMode="auto">
          <a:xfrm>
            <a:off x="5653088" y="4510089"/>
            <a:ext cx="457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latin typeface="VNI-Times" pitchFamily="2" charset="0"/>
              </a:rPr>
              <a:t>0</a:t>
            </a:r>
          </a:p>
        </p:txBody>
      </p:sp>
      <p:sp>
        <p:nvSpPr>
          <p:cNvPr id="54371" name="Text Box 99"/>
          <p:cNvSpPr txBox="1">
            <a:spLocks noChangeArrowheads="1"/>
          </p:cNvSpPr>
          <p:nvPr/>
        </p:nvSpPr>
        <p:spPr bwMode="auto">
          <a:xfrm>
            <a:off x="7772400" y="4495800"/>
            <a:ext cx="2667000" cy="48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600" i="1">
                <a:latin typeface="VNI-Times" pitchFamily="2" charset="0"/>
              </a:rPr>
              <a:t>moät traêm ba möôi</a:t>
            </a:r>
          </a:p>
        </p:txBody>
      </p:sp>
      <p:grpSp>
        <p:nvGrpSpPr>
          <p:cNvPr id="2" name="Group 115"/>
          <p:cNvGrpSpPr>
            <a:grpSpLocks/>
          </p:cNvGrpSpPr>
          <p:nvPr/>
        </p:nvGrpSpPr>
        <p:grpSpPr bwMode="auto">
          <a:xfrm flipV="1">
            <a:off x="1752600" y="2638425"/>
            <a:ext cx="762000" cy="762000"/>
            <a:chOff x="864" y="1152"/>
            <a:chExt cx="2880" cy="2880"/>
          </a:xfrm>
        </p:grpSpPr>
        <p:grpSp>
          <p:nvGrpSpPr>
            <p:cNvPr id="10615" name="Group 116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0726" name="Rectangle 11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27" name="Rectangle 11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28" name="Rectangle 11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29" name="Rectangle 12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30" name="Rectangle 12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31" name="Rectangle 12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32" name="Rectangle 12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33" name="Rectangle 12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34" name="Rectangle 12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35" name="Rectangle 12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616" name="Group 127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0716" name="Rectangle 12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17" name="Rectangle 12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18" name="Rectangle 13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19" name="Rectangle 13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20" name="Rectangle 13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21" name="Rectangle 13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22" name="Rectangle 13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23" name="Rectangle 13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24" name="Rectangle 13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25" name="Rectangle 13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617" name="Group 138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0706" name="Rectangle 13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07" name="Rectangle 14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08" name="Rectangle 14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09" name="Rectangle 14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10" name="Rectangle 14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11" name="Rectangle 14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12" name="Rectangle 14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13" name="Rectangle 14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14" name="Rectangle 14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15" name="Rectangle 14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618" name="Group 149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0696" name="Rectangle 15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97" name="Rectangle 15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98" name="Rectangle 15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99" name="Rectangle 15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00" name="Rectangle 15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01" name="Rectangle 15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02" name="Rectangle 15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03" name="Rectangle 15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04" name="Rectangle 15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05" name="Rectangle 15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619" name="Group 160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0686" name="Rectangle 16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87" name="Rectangle 16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88" name="Rectangle 16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89" name="Rectangle 16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90" name="Rectangle 16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91" name="Rectangle 16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92" name="Rectangle 16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93" name="Rectangle 16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94" name="Rectangle 16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95" name="Rectangle 17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620" name="Group 171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0676" name="Rectangle 17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77" name="Rectangle 17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78" name="Rectangle 17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79" name="Rectangle 17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80" name="Rectangle 17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81" name="Rectangle 17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82" name="Rectangle 17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83" name="Rectangle 17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84" name="Rectangle 18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85" name="Rectangle 18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621" name="Group 182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0666" name="Rectangle 18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67" name="Rectangle 18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68" name="Rectangle 18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69" name="Rectangle 18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70" name="Rectangle 18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71" name="Rectangle 18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72" name="Rectangle 18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73" name="Rectangle 19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74" name="Rectangle 19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75" name="Rectangle 19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622" name="Group 193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0656" name="Rectangle 19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57" name="Rectangle 19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58" name="Rectangle 19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59" name="Rectangle 19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60" name="Rectangle 19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61" name="Rectangle 19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62" name="Rectangle 20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63" name="Rectangle 20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64" name="Rectangle 20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65" name="Rectangle 20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623" name="Group 204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0646" name="Rectangle 20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47" name="Rectangle 20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48" name="Rectangle 20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49" name="Rectangle 20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50" name="Rectangle 20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51" name="Rectangle 21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52" name="Rectangle 21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53" name="Rectangle 21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54" name="Rectangle 21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55" name="Rectangle 21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624" name="Group 215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0636" name="Rectangle 21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37" name="Rectangle 21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38" name="Rectangle 21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39" name="Rectangle 21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40" name="Rectangle 22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41" name="Rectangle 22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42" name="Rectangle 22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43" name="Rectangle 22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44" name="Rectangle 22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45" name="Rectangle 22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625" name="Group 226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0626" name="Rectangle 22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27" name="Rectangle 22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28" name="Rectangle 22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29" name="Rectangle 23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30" name="Rectangle 23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31" name="Rectangle 23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32" name="Rectangle 23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33" name="Rectangle 23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34" name="Rectangle 23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35" name="Rectangle 23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4" name="Group 237"/>
          <p:cNvGrpSpPr>
            <a:grpSpLocks/>
          </p:cNvGrpSpPr>
          <p:nvPr/>
        </p:nvGrpSpPr>
        <p:grpSpPr bwMode="auto">
          <a:xfrm flipH="1" flipV="1">
            <a:off x="2667000" y="2651125"/>
            <a:ext cx="76200" cy="742950"/>
            <a:chOff x="3360" y="864"/>
            <a:chExt cx="96" cy="960"/>
          </a:xfrm>
        </p:grpSpPr>
        <p:sp>
          <p:nvSpPr>
            <p:cNvPr id="10605" name="Rectangle 238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0606" name="Rectangle 239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0607" name="Rectangle 240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0608" name="Rectangle 241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0609" name="Rectangle 242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0610" name="Rectangle 243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0611" name="Rectangle 244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0612" name="Rectangle 245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0613" name="Rectangle 246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0614" name="Rectangle 247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5" name="Group 248"/>
          <p:cNvGrpSpPr>
            <a:grpSpLocks/>
          </p:cNvGrpSpPr>
          <p:nvPr/>
        </p:nvGrpSpPr>
        <p:grpSpPr bwMode="auto">
          <a:xfrm flipV="1">
            <a:off x="1752600" y="3519488"/>
            <a:ext cx="762000" cy="762000"/>
            <a:chOff x="864" y="1152"/>
            <a:chExt cx="2880" cy="2880"/>
          </a:xfrm>
        </p:grpSpPr>
        <p:grpSp>
          <p:nvGrpSpPr>
            <p:cNvPr id="10484" name="Group 249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0595" name="Rectangle 25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96" name="Rectangle 25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97" name="Rectangle 25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98" name="Rectangle 25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99" name="Rectangle 25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00" name="Rectangle 25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01" name="Rectangle 25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02" name="Rectangle 25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03" name="Rectangle 25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04" name="Rectangle 25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485" name="Group 260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0585" name="Rectangle 26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86" name="Rectangle 26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87" name="Rectangle 26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88" name="Rectangle 26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89" name="Rectangle 26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90" name="Rectangle 26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91" name="Rectangle 26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92" name="Rectangle 26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93" name="Rectangle 26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94" name="Rectangle 27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486" name="Group 271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0575" name="Rectangle 27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76" name="Rectangle 27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77" name="Rectangle 27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78" name="Rectangle 27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79" name="Rectangle 27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80" name="Rectangle 27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81" name="Rectangle 27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82" name="Rectangle 27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83" name="Rectangle 28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84" name="Rectangle 28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487" name="Group 282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0565" name="Rectangle 28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66" name="Rectangle 28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67" name="Rectangle 28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68" name="Rectangle 28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69" name="Rectangle 28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70" name="Rectangle 28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71" name="Rectangle 28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72" name="Rectangle 29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73" name="Rectangle 29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74" name="Rectangle 29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488" name="Group 293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0555" name="Rectangle 29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56" name="Rectangle 29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57" name="Rectangle 29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58" name="Rectangle 29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59" name="Rectangle 29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60" name="Rectangle 29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61" name="Rectangle 30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62" name="Rectangle 30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63" name="Rectangle 30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64" name="Rectangle 30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489" name="Group 304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0545" name="Rectangle 30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46" name="Rectangle 30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47" name="Rectangle 30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48" name="Rectangle 30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49" name="Rectangle 30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50" name="Rectangle 31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51" name="Rectangle 31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52" name="Rectangle 31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53" name="Rectangle 31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54" name="Rectangle 31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490" name="Group 315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0535" name="Rectangle 31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36" name="Rectangle 31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37" name="Rectangle 31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38" name="Rectangle 31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39" name="Rectangle 32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40" name="Rectangle 32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41" name="Rectangle 32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42" name="Rectangle 32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43" name="Rectangle 32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44" name="Rectangle 32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491" name="Group 326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0525" name="Rectangle 32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26" name="Rectangle 32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27" name="Rectangle 32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28" name="Rectangle 33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29" name="Rectangle 33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30" name="Rectangle 33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31" name="Rectangle 33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32" name="Rectangle 33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33" name="Rectangle 33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34" name="Rectangle 33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492" name="Group 337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0515" name="Rectangle 33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16" name="Rectangle 33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17" name="Rectangle 34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18" name="Rectangle 34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19" name="Rectangle 34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20" name="Rectangle 34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21" name="Rectangle 34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22" name="Rectangle 34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23" name="Rectangle 34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24" name="Rectangle 34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493" name="Group 348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0505" name="Rectangle 34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06" name="Rectangle 35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07" name="Rectangle 35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08" name="Rectangle 35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09" name="Rectangle 35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10" name="Rectangle 35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11" name="Rectangle 35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12" name="Rectangle 35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13" name="Rectangle 35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14" name="Rectangle 35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494" name="Group 359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0495" name="Rectangle 36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96" name="Rectangle 36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97" name="Rectangle 36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98" name="Rectangle 36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99" name="Rectangle 36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00" name="Rectangle 36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01" name="Rectangle 36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02" name="Rectangle 36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03" name="Rectangle 36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04" name="Rectangle 36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27" name="Group 370"/>
          <p:cNvGrpSpPr>
            <a:grpSpLocks/>
          </p:cNvGrpSpPr>
          <p:nvPr/>
        </p:nvGrpSpPr>
        <p:grpSpPr bwMode="auto">
          <a:xfrm>
            <a:off x="2651125" y="3536951"/>
            <a:ext cx="228600" cy="746125"/>
            <a:chOff x="614" y="2228"/>
            <a:chExt cx="144" cy="470"/>
          </a:xfrm>
        </p:grpSpPr>
        <p:grpSp>
          <p:nvGrpSpPr>
            <p:cNvPr id="10462" name="Group 371"/>
            <p:cNvGrpSpPr>
              <a:grpSpLocks/>
            </p:cNvGrpSpPr>
            <p:nvPr/>
          </p:nvGrpSpPr>
          <p:grpSpPr bwMode="auto">
            <a:xfrm flipH="1" flipV="1">
              <a:off x="710" y="2230"/>
              <a:ext cx="48" cy="468"/>
              <a:chOff x="3360" y="864"/>
              <a:chExt cx="96" cy="960"/>
            </a:xfrm>
          </p:grpSpPr>
          <p:sp>
            <p:nvSpPr>
              <p:cNvPr id="10474" name="Rectangle 372"/>
              <p:cNvSpPr>
                <a:spLocks noChangeArrowheads="1"/>
              </p:cNvSpPr>
              <p:nvPr/>
            </p:nvSpPr>
            <p:spPr bwMode="auto">
              <a:xfrm>
                <a:off x="3360" y="86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75" name="Rectangle 373"/>
              <p:cNvSpPr>
                <a:spLocks noChangeArrowheads="1"/>
              </p:cNvSpPr>
              <p:nvPr/>
            </p:nvSpPr>
            <p:spPr bwMode="auto">
              <a:xfrm>
                <a:off x="3360" y="96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76" name="Rectangle 374"/>
              <p:cNvSpPr>
                <a:spLocks noChangeArrowheads="1"/>
              </p:cNvSpPr>
              <p:nvPr/>
            </p:nvSpPr>
            <p:spPr bwMode="auto">
              <a:xfrm>
                <a:off x="3360" y="105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77" name="Rectangle 375"/>
              <p:cNvSpPr>
                <a:spLocks noChangeArrowheads="1"/>
              </p:cNvSpPr>
              <p:nvPr/>
            </p:nvSpPr>
            <p:spPr bwMode="auto">
              <a:xfrm>
                <a:off x="3360" y="115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78" name="Rectangle 376"/>
              <p:cNvSpPr>
                <a:spLocks noChangeArrowheads="1"/>
              </p:cNvSpPr>
              <p:nvPr/>
            </p:nvSpPr>
            <p:spPr bwMode="auto">
              <a:xfrm>
                <a:off x="3360" y="124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79" name="Rectangle 377"/>
              <p:cNvSpPr>
                <a:spLocks noChangeArrowheads="1"/>
              </p:cNvSpPr>
              <p:nvPr/>
            </p:nvSpPr>
            <p:spPr bwMode="auto">
              <a:xfrm>
                <a:off x="3360" y="134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80" name="Rectangle 378"/>
              <p:cNvSpPr>
                <a:spLocks noChangeArrowheads="1"/>
              </p:cNvSpPr>
              <p:nvPr/>
            </p:nvSpPr>
            <p:spPr bwMode="auto">
              <a:xfrm>
                <a:off x="3360" y="144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81" name="Rectangle 379"/>
              <p:cNvSpPr>
                <a:spLocks noChangeArrowheads="1"/>
              </p:cNvSpPr>
              <p:nvPr/>
            </p:nvSpPr>
            <p:spPr bwMode="auto">
              <a:xfrm>
                <a:off x="3360" y="153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82" name="Rectangle 380"/>
              <p:cNvSpPr>
                <a:spLocks noChangeArrowheads="1"/>
              </p:cNvSpPr>
              <p:nvPr/>
            </p:nvSpPr>
            <p:spPr bwMode="auto">
              <a:xfrm>
                <a:off x="3360" y="163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83" name="Rectangle 381"/>
              <p:cNvSpPr>
                <a:spLocks noChangeArrowheads="1"/>
              </p:cNvSpPr>
              <p:nvPr/>
            </p:nvSpPr>
            <p:spPr bwMode="auto">
              <a:xfrm>
                <a:off x="3360" y="172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463" name="Group 382"/>
            <p:cNvGrpSpPr>
              <a:grpSpLocks/>
            </p:cNvGrpSpPr>
            <p:nvPr/>
          </p:nvGrpSpPr>
          <p:grpSpPr bwMode="auto">
            <a:xfrm flipH="1" flipV="1">
              <a:off x="614" y="2228"/>
              <a:ext cx="48" cy="468"/>
              <a:chOff x="3360" y="864"/>
              <a:chExt cx="96" cy="960"/>
            </a:xfrm>
          </p:grpSpPr>
          <p:sp>
            <p:nvSpPr>
              <p:cNvPr id="10464" name="Rectangle 383"/>
              <p:cNvSpPr>
                <a:spLocks noChangeArrowheads="1"/>
              </p:cNvSpPr>
              <p:nvPr/>
            </p:nvSpPr>
            <p:spPr bwMode="auto">
              <a:xfrm>
                <a:off x="3360" y="86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65" name="Rectangle 384"/>
              <p:cNvSpPr>
                <a:spLocks noChangeArrowheads="1"/>
              </p:cNvSpPr>
              <p:nvPr/>
            </p:nvSpPr>
            <p:spPr bwMode="auto">
              <a:xfrm>
                <a:off x="3360" y="96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66" name="Rectangle 385"/>
              <p:cNvSpPr>
                <a:spLocks noChangeArrowheads="1"/>
              </p:cNvSpPr>
              <p:nvPr/>
            </p:nvSpPr>
            <p:spPr bwMode="auto">
              <a:xfrm>
                <a:off x="3360" y="105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67" name="Rectangle 386"/>
              <p:cNvSpPr>
                <a:spLocks noChangeArrowheads="1"/>
              </p:cNvSpPr>
              <p:nvPr/>
            </p:nvSpPr>
            <p:spPr bwMode="auto">
              <a:xfrm>
                <a:off x="3360" y="115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68" name="Rectangle 387"/>
              <p:cNvSpPr>
                <a:spLocks noChangeArrowheads="1"/>
              </p:cNvSpPr>
              <p:nvPr/>
            </p:nvSpPr>
            <p:spPr bwMode="auto">
              <a:xfrm>
                <a:off x="3360" y="124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69" name="Rectangle 388"/>
              <p:cNvSpPr>
                <a:spLocks noChangeArrowheads="1"/>
              </p:cNvSpPr>
              <p:nvPr/>
            </p:nvSpPr>
            <p:spPr bwMode="auto">
              <a:xfrm>
                <a:off x="3360" y="134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70" name="Rectangle 389"/>
              <p:cNvSpPr>
                <a:spLocks noChangeArrowheads="1"/>
              </p:cNvSpPr>
              <p:nvPr/>
            </p:nvSpPr>
            <p:spPr bwMode="auto">
              <a:xfrm>
                <a:off x="3360" y="144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71" name="Rectangle 390"/>
              <p:cNvSpPr>
                <a:spLocks noChangeArrowheads="1"/>
              </p:cNvSpPr>
              <p:nvPr/>
            </p:nvSpPr>
            <p:spPr bwMode="auto">
              <a:xfrm>
                <a:off x="3360" y="153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72" name="Rectangle 391"/>
              <p:cNvSpPr>
                <a:spLocks noChangeArrowheads="1"/>
              </p:cNvSpPr>
              <p:nvPr/>
            </p:nvSpPr>
            <p:spPr bwMode="auto">
              <a:xfrm>
                <a:off x="3360" y="163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73" name="Rectangle 392"/>
              <p:cNvSpPr>
                <a:spLocks noChangeArrowheads="1"/>
              </p:cNvSpPr>
              <p:nvPr/>
            </p:nvSpPr>
            <p:spPr bwMode="auto">
              <a:xfrm>
                <a:off x="3360" y="172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30" name="Group 393"/>
          <p:cNvGrpSpPr>
            <a:grpSpLocks/>
          </p:cNvGrpSpPr>
          <p:nvPr/>
        </p:nvGrpSpPr>
        <p:grpSpPr bwMode="auto">
          <a:xfrm flipV="1">
            <a:off x="1752600" y="4433888"/>
            <a:ext cx="762000" cy="762000"/>
            <a:chOff x="864" y="1152"/>
            <a:chExt cx="2880" cy="2880"/>
          </a:xfrm>
        </p:grpSpPr>
        <p:grpSp>
          <p:nvGrpSpPr>
            <p:cNvPr id="10341" name="Group 394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0452" name="Rectangle 39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53" name="Rectangle 39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54" name="Rectangle 39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55" name="Rectangle 39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56" name="Rectangle 39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57" name="Rectangle 40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58" name="Rectangle 40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59" name="Rectangle 40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60" name="Rectangle 40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61" name="Rectangle 40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342" name="Group 405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0442" name="Rectangle 40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43" name="Rectangle 40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44" name="Rectangle 40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45" name="Rectangle 40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46" name="Rectangle 41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47" name="Rectangle 41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48" name="Rectangle 41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49" name="Rectangle 41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50" name="Rectangle 41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51" name="Rectangle 41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343" name="Group 416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0432" name="Rectangle 41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33" name="Rectangle 41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34" name="Rectangle 41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35" name="Rectangle 42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36" name="Rectangle 42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37" name="Rectangle 42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38" name="Rectangle 42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39" name="Rectangle 42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40" name="Rectangle 42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41" name="Rectangle 42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344" name="Group 427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0422" name="Rectangle 42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23" name="Rectangle 42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24" name="Rectangle 43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25" name="Rectangle 43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26" name="Rectangle 43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27" name="Rectangle 43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28" name="Rectangle 43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29" name="Rectangle 43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30" name="Rectangle 43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31" name="Rectangle 43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345" name="Group 438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0412" name="Rectangle 43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13" name="Rectangle 44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14" name="Rectangle 44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15" name="Rectangle 44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16" name="Rectangle 44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17" name="Rectangle 44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18" name="Rectangle 44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19" name="Rectangle 44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20" name="Rectangle 44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21" name="Rectangle 44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" name="Group 449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0402" name="Rectangle 45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03" name="Rectangle 45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04" name="Rectangle 45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05" name="Rectangle 45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06" name="Rectangle 45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07" name="Rectangle 45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08" name="Rectangle 45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09" name="Rectangle 45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10" name="Rectangle 45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11" name="Rectangle 45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347" name="Group 460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0392" name="Rectangle 46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93" name="Rectangle 46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94" name="Rectangle 46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95" name="Rectangle 46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96" name="Rectangle 46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97" name="Rectangle 46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98" name="Rectangle 46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99" name="Rectangle 46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00" name="Rectangle 46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01" name="Rectangle 47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348" name="Group 471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0382" name="Rectangle 47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83" name="Rectangle 47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84" name="Rectangle 47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85" name="Rectangle 47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86" name="Rectangle 47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87" name="Rectangle 47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88" name="Rectangle 47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89" name="Rectangle 47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90" name="Rectangle 48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91" name="Rectangle 48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349" name="Group 482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0372" name="Rectangle 48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73" name="Rectangle 48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74" name="Rectangle 48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75" name="Rectangle 48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76" name="Rectangle 48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77" name="Rectangle 48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78" name="Rectangle 48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79" name="Rectangle 49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80" name="Rectangle 49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81" name="Rectangle 49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350" name="Group 493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0362" name="Rectangle 49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63" name="Rectangle 49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64" name="Rectangle 49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65" name="Rectangle 49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66" name="Rectangle 49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67" name="Rectangle 49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68" name="Rectangle 50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69" name="Rectangle 50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70" name="Rectangle 50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71" name="Rectangle 50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351" name="Group 504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0352" name="Rectangle 50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53" name="Rectangle 50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54" name="Rectangle 50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55" name="Rectangle 50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56" name="Rectangle 50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57" name="Rectangle 51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58" name="Rectangle 51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59" name="Rectangle 51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60" name="Rectangle 51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61" name="Rectangle 51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0346" name="Group 515"/>
          <p:cNvGrpSpPr>
            <a:grpSpLocks/>
          </p:cNvGrpSpPr>
          <p:nvPr/>
        </p:nvGrpSpPr>
        <p:grpSpPr bwMode="auto">
          <a:xfrm>
            <a:off x="2651126" y="4454525"/>
            <a:ext cx="396875" cy="742950"/>
            <a:chOff x="614" y="2806"/>
            <a:chExt cx="250" cy="468"/>
          </a:xfrm>
        </p:grpSpPr>
        <p:grpSp>
          <p:nvGrpSpPr>
            <p:cNvPr id="10308" name="Group 516"/>
            <p:cNvGrpSpPr>
              <a:grpSpLocks/>
            </p:cNvGrpSpPr>
            <p:nvPr/>
          </p:nvGrpSpPr>
          <p:grpSpPr bwMode="auto">
            <a:xfrm flipH="1" flipV="1">
              <a:off x="614" y="2806"/>
              <a:ext cx="48" cy="468"/>
              <a:chOff x="3360" y="864"/>
              <a:chExt cx="96" cy="960"/>
            </a:xfrm>
          </p:grpSpPr>
          <p:sp>
            <p:nvSpPr>
              <p:cNvPr id="10331" name="Rectangle 517"/>
              <p:cNvSpPr>
                <a:spLocks noChangeArrowheads="1"/>
              </p:cNvSpPr>
              <p:nvPr/>
            </p:nvSpPr>
            <p:spPr bwMode="auto">
              <a:xfrm>
                <a:off x="3360" y="86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32" name="Rectangle 518"/>
              <p:cNvSpPr>
                <a:spLocks noChangeArrowheads="1"/>
              </p:cNvSpPr>
              <p:nvPr/>
            </p:nvSpPr>
            <p:spPr bwMode="auto">
              <a:xfrm>
                <a:off x="3360" y="96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33" name="Rectangle 519"/>
              <p:cNvSpPr>
                <a:spLocks noChangeArrowheads="1"/>
              </p:cNvSpPr>
              <p:nvPr/>
            </p:nvSpPr>
            <p:spPr bwMode="auto">
              <a:xfrm>
                <a:off x="3360" y="105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34" name="Rectangle 520"/>
              <p:cNvSpPr>
                <a:spLocks noChangeArrowheads="1"/>
              </p:cNvSpPr>
              <p:nvPr/>
            </p:nvSpPr>
            <p:spPr bwMode="auto">
              <a:xfrm>
                <a:off x="3360" y="115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35" name="Rectangle 521"/>
              <p:cNvSpPr>
                <a:spLocks noChangeArrowheads="1"/>
              </p:cNvSpPr>
              <p:nvPr/>
            </p:nvSpPr>
            <p:spPr bwMode="auto">
              <a:xfrm>
                <a:off x="3360" y="124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36" name="Rectangle 522"/>
              <p:cNvSpPr>
                <a:spLocks noChangeArrowheads="1"/>
              </p:cNvSpPr>
              <p:nvPr/>
            </p:nvSpPr>
            <p:spPr bwMode="auto">
              <a:xfrm>
                <a:off x="3360" y="134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37" name="Rectangle 523"/>
              <p:cNvSpPr>
                <a:spLocks noChangeArrowheads="1"/>
              </p:cNvSpPr>
              <p:nvPr/>
            </p:nvSpPr>
            <p:spPr bwMode="auto">
              <a:xfrm>
                <a:off x="3360" y="144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38" name="Rectangle 524"/>
              <p:cNvSpPr>
                <a:spLocks noChangeArrowheads="1"/>
              </p:cNvSpPr>
              <p:nvPr/>
            </p:nvSpPr>
            <p:spPr bwMode="auto">
              <a:xfrm>
                <a:off x="3360" y="153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39" name="Rectangle 525"/>
              <p:cNvSpPr>
                <a:spLocks noChangeArrowheads="1"/>
              </p:cNvSpPr>
              <p:nvPr/>
            </p:nvSpPr>
            <p:spPr bwMode="auto">
              <a:xfrm>
                <a:off x="3360" y="163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0" name="Rectangle 526"/>
              <p:cNvSpPr>
                <a:spLocks noChangeArrowheads="1"/>
              </p:cNvSpPr>
              <p:nvPr/>
            </p:nvSpPr>
            <p:spPr bwMode="auto">
              <a:xfrm>
                <a:off x="3360" y="172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309" name="Group 527"/>
            <p:cNvGrpSpPr>
              <a:grpSpLocks/>
            </p:cNvGrpSpPr>
            <p:nvPr/>
          </p:nvGrpSpPr>
          <p:grpSpPr bwMode="auto">
            <a:xfrm flipH="1" flipV="1">
              <a:off x="710" y="2806"/>
              <a:ext cx="48" cy="468"/>
              <a:chOff x="3360" y="864"/>
              <a:chExt cx="96" cy="960"/>
            </a:xfrm>
          </p:grpSpPr>
          <p:sp>
            <p:nvSpPr>
              <p:cNvPr id="10321" name="Rectangle 528"/>
              <p:cNvSpPr>
                <a:spLocks noChangeArrowheads="1"/>
              </p:cNvSpPr>
              <p:nvPr/>
            </p:nvSpPr>
            <p:spPr bwMode="auto">
              <a:xfrm>
                <a:off x="3360" y="86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22" name="Rectangle 529"/>
              <p:cNvSpPr>
                <a:spLocks noChangeArrowheads="1"/>
              </p:cNvSpPr>
              <p:nvPr/>
            </p:nvSpPr>
            <p:spPr bwMode="auto">
              <a:xfrm>
                <a:off x="3360" y="96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23" name="Rectangle 530"/>
              <p:cNvSpPr>
                <a:spLocks noChangeArrowheads="1"/>
              </p:cNvSpPr>
              <p:nvPr/>
            </p:nvSpPr>
            <p:spPr bwMode="auto">
              <a:xfrm>
                <a:off x="3360" y="105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24" name="Rectangle 531"/>
              <p:cNvSpPr>
                <a:spLocks noChangeArrowheads="1"/>
              </p:cNvSpPr>
              <p:nvPr/>
            </p:nvSpPr>
            <p:spPr bwMode="auto">
              <a:xfrm>
                <a:off x="3360" y="115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25" name="Rectangle 532"/>
              <p:cNvSpPr>
                <a:spLocks noChangeArrowheads="1"/>
              </p:cNvSpPr>
              <p:nvPr/>
            </p:nvSpPr>
            <p:spPr bwMode="auto">
              <a:xfrm>
                <a:off x="3360" y="124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26" name="Rectangle 533"/>
              <p:cNvSpPr>
                <a:spLocks noChangeArrowheads="1"/>
              </p:cNvSpPr>
              <p:nvPr/>
            </p:nvSpPr>
            <p:spPr bwMode="auto">
              <a:xfrm>
                <a:off x="3360" y="134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27" name="Rectangle 534"/>
              <p:cNvSpPr>
                <a:spLocks noChangeArrowheads="1"/>
              </p:cNvSpPr>
              <p:nvPr/>
            </p:nvSpPr>
            <p:spPr bwMode="auto">
              <a:xfrm>
                <a:off x="3360" y="144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28" name="Rectangle 535"/>
              <p:cNvSpPr>
                <a:spLocks noChangeArrowheads="1"/>
              </p:cNvSpPr>
              <p:nvPr/>
            </p:nvSpPr>
            <p:spPr bwMode="auto">
              <a:xfrm>
                <a:off x="3360" y="153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29" name="Rectangle 536"/>
              <p:cNvSpPr>
                <a:spLocks noChangeArrowheads="1"/>
              </p:cNvSpPr>
              <p:nvPr/>
            </p:nvSpPr>
            <p:spPr bwMode="auto">
              <a:xfrm>
                <a:off x="3360" y="163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30" name="Rectangle 537"/>
              <p:cNvSpPr>
                <a:spLocks noChangeArrowheads="1"/>
              </p:cNvSpPr>
              <p:nvPr/>
            </p:nvSpPr>
            <p:spPr bwMode="auto">
              <a:xfrm>
                <a:off x="3360" y="172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310" name="Group 538"/>
            <p:cNvGrpSpPr>
              <a:grpSpLocks/>
            </p:cNvGrpSpPr>
            <p:nvPr/>
          </p:nvGrpSpPr>
          <p:grpSpPr bwMode="auto">
            <a:xfrm flipH="1" flipV="1">
              <a:off x="816" y="2806"/>
              <a:ext cx="48" cy="468"/>
              <a:chOff x="3360" y="864"/>
              <a:chExt cx="96" cy="960"/>
            </a:xfrm>
          </p:grpSpPr>
          <p:sp>
            <p:nvSpPr>
              <p:cNvPr id="10311" name="Rectangle 539"/>
              <p:cNvSpPr>
                <a:spLocks noChangeArrowheads="1"/>
              </p:cNvSpPr>
              <p:nvPr/>
            </p:nvSpPr>
            <p:spPr bwMode="auto">
              <a:xfrm>
                <a:off x="3360" y="86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12" name="Rectangle 540"/>
              <p:cNvSpPr>
                <a:spLocks noChangeArrowheads="1"/>
              </p:cNvSpPr>
              <p:nvPr/>
            </p:nvSpPr>
            <p:spPr bwMode="auto">
              <a:xfrm>
                <a:off x="3360" y="96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13" name="Rectangle 541"/>
              <p:cNvSpPr>
                <a:spLocks noChangeArrowheads="1"/>
              </p:cNvSpPr>
              <p:nvPr/>
            </p:nvSpPr>
            <p:spPr bwMode="auto">
              <a:xfrm>
                <a:off x="3360" y="105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14" name="Rectangle 542"/>
              <p:cNvSpPr>
                <a:spLocks noChangeArrowheads="1"/>
              </p:cNvSpPr>
              <p:nvPr/>
            </p:nvSpPr>
            <p:spPr bwMode="auto">
              <a:xfrm>
                <a:off x="3360" y="115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15" name="Rectangle 543"/>
              <p:cNvSpPr>
                <a:spLocks noChangeArrowheads="1"/>
              </p:cNvSpPr>
              <p:nvPr/>
            </p:nvSpPr>
            <p:spPr bwMode="auto">
              <a:xfrm>
                <a:off x="3360" y="124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16" name="Rectangle 544"/>
              <p:cNvSpPr>
                <a:spLocks noChangeArrowheads="1"/>
              </p:cNvSpPr>
              <p:nvPr/>
            </p:nvSpPr>
            <p:spPr bwMode="auto">
              <a:xfrm>
                <a:off x="3360" y="134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17" name="Rectangle 545"/>
              <p:cNvSpPr>
                <a:spLocks noChangeArrowheads="1"/>
              </p:cNvSpPr>
              <p:nvPr/>
            </p:nvSpPr>
            <p:spPr bwMode="auto">
              <a:xfrm>
                <a:off x="3360" y="144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18" name="Rectangle 546"/>
              <p:cNvSpPr>
                <a:spLocks noChangeArrowheads="1"/>
              </p:cNvSpPr>
              <p:nvPr/>
            </p:nvSpPr>
            <p:spPr bwMode="auto">
              <a:xfrm>
                <a:off x="3360" y="153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19" name="Rectangle 547"/>
              <p:cNvSpPr>
                <a:spLocks noChangeArrowheads="1"/>
              </p:cNvSpPr>
              <p:nvPr/>
            </p:nvSpPr>
            <p:spPr bwMode="auto">
              <a:xfrm>
                <a:off x="3360" y="163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20" name="Rectangle 548"/>
              <p:cNvSpPr>
                <a:spLocks noChangeArrowheads="1"/>
              </p:cNvSpPr>
              <p:nvPr/>
            </p:nvSpPr>
            <p:spPr bwMode="auto">
              <a:xfrm>
                <a:off x="3360" y="172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sp>
        <p:nvSpPr>
          <p:cNvPr id="10738" name="Text Box 498"/>
          <p:cNvSpPr txBox="1">
            <a:spLocks noChangeArrowheads="1"/>
          </p:cNvSpPr>
          <p:nvPr/>
        </p:nvSpPr>
        <p:spPr bwMode="auto">
          <a:xfrm>
            <a:off x="4632325" y="1103313"/>
            <a:ext cx="184150" cy="366712"/>
          </a:xfrm>
          <a:prstGeom prst="rect">
            <a:avLst/>
          </a:prstGeom>
          <a:noFill/>
          <a:ln>
            <a:noFill/>
          </a:ln>
          <a:effectLst>
            <a:prstShdw prst="shdw13" dist="53882" dir="13500000">
              <a:schemeClr val="bg2"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endParaRPr lang="en-US" altLang="en-US"/>
          </a:p>
        </p:txBody>
      </p:sp>
      <p:sp>
        <p:nvSpPr>
          <p:cNvPr id="4" name="TextBox 3"/>
          <p:cNvSpPr txBox="1"/>
          <p:nvPr/>
        </p:nvSpPr>
        <p:spPr>
          <a:xfrm>
            <a:off x="6653646" y="2755294"/>
            <a:ext cx="36021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sz="3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66" name="TextBox 465"/>
          <p:cNvSpPr txBox="1"/>
          <p:nvPr/>
        </p:nvSpPr>
        <p:spPr>
          <a:xfrm>
            <a:off x="6895089" y="2758786"/>
            <a:ext cx="36021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sz="3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68" name="TextBox 467"/>
          <p:cNvSpPr txBox="1"/>
          <p:nvPr/>
        </p:nvSpPr>
        <p:spPr>
          <a:xfrm>
            <a:off x="7135091" y="2751282"/>
            <a:ext cx="36021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</a:p>
        </p:txBody>
      </p:sp>
      <p:sp>
        <p:nvSpPr>
          <p:cNvPr id="469" name="TextBox 468"/>
          <p:cNvSpPr txBox="1"/>
          <p:nvPr/>
        </p:nvSpPr>
        <p:spPr>
          <a:xfrm>
            <a:off x="6681351" y="3600444"/>
            <a:ext cx="36021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sz="3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70" name="TextBox 469"/>
          <p:cNvSpPr txBox="1"/>
          <p:nvPr/>
        </p:nvSpPr>
        <p:spPr>
          <a:xfrm>
            <a:off x="6922794" y="3603936"/>
            <a:ext cx="36021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</a:p>
        </p:txBody>
      </p:sp>
      <p:sp>
        <p:nvSpPr>
          <p:cNvPr id="471" name="TextBox 470"/>
          <p:cNvSpPr txBox="1"/>
          <p:nvPr/>
        </p:nvSpPr>
        <p:spPr>
          <a:xfrm>
            <a:off x="7162796" y="3596432"/>
            <a:ext cx="36021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</a:p>
        </p:txBody>
      </p:sp>
      <p:sp>
        <p:nvSpPr>
          <p:cNvPr id="472" name="TextBox 471"/>
          <p:cNvSpPr txBox="1"/>
          <p:nvPr/>
        </p:nvSpPr>
        <p:spPr>
          <a:xfrm>
            <a:off x="6750621" y="4528724"/>
            <a:ext cx="36021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sz="3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73" name="TextBox 472"/>
          <p:cNvSpPr txBox="1"/>
          <p:nvPr/>
        </p:nvSpPr>
        <p:spPr>
          <a:xfrm>
            <a:off x="6992064" y="4532216"/>
            <a:ext cx="36021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endParaRPr lang="en-US" sz="3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74" name="TextBox 473"/>
          <p:cNvSpPr txBox="1"/>
          <p:nvPr/>
        </p:nvSpPr>
        <p:spPr>
          <a:xfrm>
            <a:off x="7232066" y="4524712"/>
            <a:ext cx="36021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</a:p>
        </p:txBody>
      </p:sp>
    </p:spTree>
    <p:extLst>
      <p:ext uri="{BB962C8B-B14F-4D97-AF65-F5344CB8AC3E}">
        <p14:creationId xmlns:p14="http://schemas.microsoft.com/office/powerpoint/2010/main" val="38001257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54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" dur="500"/>
                                        <p:tgtEl>
                                          <p:spTgt spid="54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500"/>
                                        <p:tgtEl>
                                          <p:spTgt spid="54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" dur="500"/>
                                        <p:tgtEl>
                                          <p:spTgt spid="54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" dur="500"/>
                                        <p:tgtEl>
                                          <p:spTgt spid="54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1" dur="500"/>
                                        <p:tgtEl>
                                          <p:spTgt spid="54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70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9" dur="500"/>
                                        <p:tgtEl>
                                          <p:spTgt spid="54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4" dur="500"/>
                                        <p:tgtEl>
                                          <p:spTgt spid="54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9" dur="500"/>
                                        <p:tgtEl>
                                          <p:spTgt spid="54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9" dur="500"/>
                                        <p:tgtEl>
                                          <p:spTgt spid="54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 nodeType="clickPar">
                      <p:stCondLst>
                        <p:cond delay="indefinite"/>
                      </p:stCondLst>
                      <p:childTnLst>
                        <p:par>
                          <p:cTn id="1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2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18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1000"/>
                                        <p:tgtEl>
                                          <p:spTgt spid="103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103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103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 nodeType="clickPar">
                      <p:stCondLst>
                        <p:cond delay="indefinite"/>
                      </p:stCondLst>
                      <p:childTnLst>
                        <p:par>
                          <p:cTn id="1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7" dur="500"/>
                                        <p:tgtEl>
                                          <p:spTgt spid="54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 nodeType="clickPar">
                      <p:stCondLst>
                        <p:cond delay="indefinite"/>
                      </p:stCondLst>
                      <p:childTnLst>
                        <p:par>
                          <p:cTn id="1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2" dur="500"/>
                                        <p:tgtEl>
                                          <p:spTgt spid="54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 nodeType="clickPar">
                      <p:stCondLst>
                        <p:cond delay="indefinite"/>
                      </p:stCondLst>
                      <p:childTnLst>
                        <p:par>
                          <p:cTn id="1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7" dur="500"/>
                                        <p:tgtEl>
                                          <p:spTgt spid="54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 nodeType="clickPar">
                      <p:stCondLst>
                        <p:cond delay="indefinite"/>
                      </p:stCondLst>
                      <p:childTnLst>
                        <p:par>
                          <p:cTn id="1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4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7" dur="500"/>
                                        <p:tgtEl>
                                          <p:spTgt spid="54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357" grpId="0"/>
      <p:bldP spid="54358" grpId="0"/>
      <p:bldP spid="54359" grpId="0"/>
      <p:bldP spid="54360" grpId="0"/>
      <p:bldP spid="54361" grpId="0"/>
      <p:bldP spid="54362" grpId="0"/>
      <p:bldP spid="54363" grpId="0"/>
      <p:bldP spid="54364" grpId="0"/>
      <p:bldP spid="54366" grpId="0"/>
      <p:bldP spid="54367" grpId="0"/>
      <p:bldP spid="54368" grpId="0"/>
      <p:bldP spid="54369" grpId="0"/>
      <p:bldP spid="54371" grpId="0"/>
      <p:bldP spid="4" grpId="0"/>
      <p:bldP spid="466" grpId="0"/>
      <p:bldP spid="468" grpId="0"/>
      <p:bldP spid="469" grpId="0"/>
      <p:bldP spid="470" grpId="0"/>
      <p:bldP spid="471" grpId="0"/>
      <p:bldP spid="472" grpId="0"/>
      <p:bldP spid="473" grpId="0"/>
      <p:bldP spid="474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66" name="Group 2"/>
          <p:cNvGrpSpPr>
            <a:grpSpLocks/>
          </p:cNvGrpSpPr>
          <p:nvPr/>
        </p:nvGrpSpPr>
        <p:grpSpPr bwMode="auto">
          <a:xfrm>
            <a:off x="1524000" y="60326"/>
            <a:ext cx="9144000" cy="701675"/>
            <a:chOff x="0" y="48"/>
            <a:chExt cx="5760" cy="480"/>
          </a:xfrm>
        </p:grpSpPr>
        <p:sp>
          <p:nvSpPr>
            <p:cNvPr id="13331" name="Rectangle 3"/>
            <p:cNvSpPr>
              <a:spLocks noChangeArrowheads="1"/>
            </p:cNvSpPr>
            <p:nvPr/>
          </p:nvSpPr>
          <p:spPr bwMode="auto">
            <a:xfrm>
              <a:off x="0" y="48"/>
              <a:ext cx="1440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332" name="Rectangle 4"/>
            <p:cNvSpPr>
              <a:spLocks noChangeArrowheads="1"/>
            </p:cNvSpPr>
            <p:nvPr/>
          </p:nvSpPr>
          <p:spPr bwMode="auto">
            <a:xfrm>
              <a:off x="1440" y="4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sz="2400" b="1">
                  <a:latin typeface="VNI-Times" pitchFamily="2" charset="0"/>
                </a:rPr>
                <a:t>Traêm</a:t>
              </a:r>
            </a:p>
          </p:txBody>
        </p:sp>
        <p:sp>
          <p:nvSpPr>
            <p:cNvPr id="13333" name="Rectangle 5"/>
            <p:cNvSpPr>
              <a:spLocks noChangeArrowheads="1"/>
            </p:cNvSpPr>
            <p:nvPr/>
          </p:nvSpPr>
          <p:spPr bwMode="auto">
            <a:xfrm>
              <a:off x="2016" y="4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sz="2400" b="1">
                  <a:latin typeface="VNI-Times" pitchFamily="2" charset="0"/>
                </a:rPr>
                <a:t>Chuïc</a:t>
              </a:r>
            </a:p>
          </p:txBody>
        </p:sp>
        <p:sp>
          <p:nvSpPr>
            <p:cNvPr id="13334" name="Rectangle 6"/>
            <p:cNvSpPr>
              <a:spLocks noChangeArrowheads="1"/>
            </p:cNvSpPr>
            <p:nvPr/>
          </p:nvSpPr>
          <p:spPr bwMode="auto">
            <a:xfrm>
              <a:off x="2592" y="4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sz="2400" b="1">
                  <a:latin typeface="VNI-Times" pitchFamily="2" charset="0"/>
                </a:rPr>
                <a:t>Ñôn vò</a:t>
              </a:r>
            </a:p>
          </p:txBody>
        </p:sp>
        <p:sp>
          <p:nvSpPr>
            <p:cNvPr id="13335" name="Rectangle 7"/>
            <p:cNvSpPr>
              <a:spLocks noChangeArrowheads="1"/>
            </p:cNvSpPr>
            <p:nvPr/>
          </p:nvSpPr>
          <p:spPr bwMode="auto">
            <a:xfrm>
              <a:off x="3168" y="48"/>
              <a:ext cx="864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sz="2400" b="1">
                  <a:latin typeface="VNI-Times" pitchFamily="2" charset="0"/>
                </a:rPr>
                <a:t>Vieát soá</a:t>
              </a:r>
            </a:p>
          </p:txBody>
        </p:sp>
        <p:sp>
          <p:nvSpPr>
            <p:cNvPr id="13336" name="Rectangle 8"/>
            <p:cNvSpPr>
              <a:spLocks noChangeArrowheads="1"/>
            </p:cNvSpPr>
            <p:nvPr/>
          </p:nvSpPr>
          <p:spPr bwMode="auto">
            <a:xfrm>
              <a:off x="4032" y="48"/>
              <a:ext cx="1728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sz="2400" b="1">
                  <a:latin typeface="VNI-Times" pitchFamily="2" charset="0"/>
                </a:rPr>
                <a:t>Ñoïc soá</a:t>
              </a:r>
            </a:p>
          </p:txBody>
        </p:sp>
      </p:grpSp>
      <p:grpSp>
        <p:nvGrpSpPr>
          <p:cNvPr id="11267" name="Group 9"/>
          <p:cNvGrpSpPr>
            <a:grpSpLocks/>
          </p:cNvGrpSpPr>
          <p:nvPr/>
        </p:nvGrpSpPr>
        <p:grpSpPr bwMode="auto">
          <a:xfrm>
            <a:off x="1524000" y="762000"/>
            <a:ext cx="9144000" cy="609600"/>
            <a:chOff x="96" y="768"/>
            <a:chExt cx="5760" cy="480"/>
          </a:xfrm>
        </p:grpSpPr>
        <p:sp>
          <p:nvSpPr>
            <p:cNvPr id="13325" name="Rectangle 10"/>
            <p:cNvSpPr>
              <a:spLocks noChangeArrowheads="1"/>
            </p:cNvSpPr>
            <p:nvPr/>
          </p:nvSpPr>
          <p:spPr bwMode="auto">
            <a:xfrm>
              <a:off x="96" y="768"/>
              <a:ext cx="1440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326" name="Rectangle 11"/>
            <p:cNvSpPr>
              <a:spLocks noChangeArrowheads="1"/>
            </p:cNvSpPr>
            <p:nvPr/>
          </p:nvSpPr>
          <p:spPr bwMode="auto">
            <a:xfrm>
              <a:off x="1536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327" name="Rectangle 12"/>
            <p:cNvSpPr>
              <a:spLocks noChangeArrowheads="1"/>
            </p:cNvSpPr>
            <p:nvPr/>
          </p:nvSpPr>
          <p:spPr bwMode="auto">
            <a:xfrm>
              <a:off x="2112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328" name="Rectangle 13"/>
            <p:cNvSpPr>
              <a:spLocks noChangeArrowheads="1"/>
            </p:cNvSpPr>
            <p:nvPr/>
          </p:nvSpPr>
          <p:spPr bwMode="auto">
            <a:xfrm>
              <a:off x="2688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329" name="Rectangle 14"/>
            <p:cNvSpPr>
              <a:spLocks noChangeArrowheads="1"/>
            </p:cNvSpPr>
            <p:nvPr/>
          </p:nvSpPr>
          <p:spPr bwMode="auto">
            <a:xfrm>
              <a:off x="3264" y="768"/>
              <a:ext cx="864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330" name="Rectangle 15"/>
            <p:cNvSpPr>
              <a:spLocks noChangeArrowheads="1"/>
            </p:cNvSpPr>
            <p:nvPr/>
          </p:nvSpPr>
          <p:spPr bwMode="auto">
            <a:xfrm>
              <a:off x="4128" y="768"/>
              <a:ext cx="1728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</p:grpSp>
      <p:grpSp>
        <p:nvGrpSpPr>
          <p:cNvPr id="11268" name="Group 16"/>
          <p:cNvGrpSpPr>
            <a:grpSpLocks/>
          </p:cNvGrpSpPr>
          <p:nvPr/>
        </p:nvGrpSpPr>
        <p:grpSpPr bwMode="auto">
          <a:xfrm>
            <a:off x="1524000" y="2590800"/>
            <a:ext cx="9144000" cy="609600"/>
            <a:chOff x="96" y="768"/>
            <a:chExt cx="5760" cy="480"/>
          </a:xfrm>
        </p:grpSpPr>
        <p:sp>
          <p:nvSpPr>
            <p:cNvPr id="13319" name="Rectangle 17"/>
            <p:cNvSpPr>
              <a:spLocks noChangeArrowheads="1"/>
            </p:cNvSpPr>
            <p:nvPr/>
          </p:nvSpPr>
          <p:spPr bwMode="auto">
            <a:xfrm>
              <a:off x="96" y="768"/>
              <a:ext cx="1440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320" name="Rectangle 18"/>
            <p:cNvSpPr>
              <a:spLocks noChangeArrowheads="1"/>
            </p:cNvSpPr>
            <p:nvPr/>
          </p:nvSpPr>
          <p:spPr bwMode="auto">
            <a:xfrm>
              <a:off x="1536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321" name="Rectangle 19"/>
            <p:cNvSpPr>
              <a:spLocks noChangeArrowheads="1"/>
            </p:cNvSpPr>
            <p:nvPr/>
          </p:nvSpPr>
          <p:spPr bwMode="auto">
            <a:xfrm>
              <a:off x="2112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322" name="Rectangle 20"/>
            <p:cNvSpPr>
              <a:spLocks noChangeArrowheads="1"/>
            </p:cNvSpPr>
            <p:nvPr/>
          </p:nvSpPr>
          <p:spPr bwMode="auto">
            <a:xfrm>
              <a:off x="2688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323" name="Rectangle 21"/>
            <p:cNvSpPr>
              <a:spLocks noChangeArrowheads="1"/>
            </p:cNvSpPr>
            <p:nvPr/>
          </p:nvSpPr>
          <p:spPr bwMode="auto">
            <a:xfrm>
              <a:off x="3264" y="768"/>
              <a:ext cx="864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324" name="Rectangle 22"/>
            <p:cNvSpPr>
              <a:spLocks noChangeArrowheads="1"/>
            </p:cNvSpPr>
            <p:nvPr/>
          </p:nvSpPr>
          <p:spPr bwMode="auto">
            <a:xfrm>
              <a:off x="4128" y="768"/>
              <a:ext cx="1728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</p:grpSp>
      <p:grpSp>
        <p:nvGrpSpPr>
          <p:cNvPr id="11269" name="Group 23"/>
          <p:cNvGrpSpPr>
            <a:grpSpLocks/>
          </p:cNvGrpSpPr>
          <p:nvPr/>
        </p:nvGrpSpPr>
        <p:grpSpPr bwMode="auto">
          <a:xfrm>
            <a:off x="1524000" y="1981200"/>
            <a:ext cx="9144000" cy="609600"/>
            <a:chOff x="96" y="768"/>
            <a:chExt cx="5760" cy="480"/>
          </a:xfrm>
        </p:grpSpPr>
        <p:sp>
          <p:nvSpPr>
            <p:cNvPr id="13313" name="Rectangle 24"/>
            <p:cNvSpPr>
              <a:spLocks noChangeArrowheads="1"/>
            </p:cNvSpPr>
            <p:nvPr/>
          </p:nvSpPr>
          <p:spPr bwMode="auto">
            <a:xfrm>
              <a:off x="96" y="768"/>
              <a:ext cx="1440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314" name="Rectangle 25"/>
            <p:cNvSpPr>
              <a:spLocks noChangeArrowheads="1"/>
            </p:cNvSpPr>
            <p:nvPr/>
          </p:nvSpPr>
          <p:spPr bwMode="auto">
            <a:xfrm>
              <a:off x="1536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315" name="Rectangle 26"/>
            <p:cNvSpPr>
              <a:spLocks noChangeArrowheads="1"/>
            </p:cNvSpPr>
            <p:nvPr/>
          </p:nvSpPr>
          <p:spPr bwMode="auto">
            <a:xfrm>
              <a:off x="2112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316" name="Rectangle 27"/>
            <p:cNvSpPr>
              <a:spLocks noChangeArrowheads="1"/>
            </p:cNvSpPr>
            <p:nvPr/>
          </p:nvSpPr>
          <p:spPr bwMode="auto">
            <a:xfrm>
              <a:off x="2688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317" name="Rectangle 28"/>
            <p:cNvSpPr>
              <a:spLocks noChangeArrowheads="1"/>
            </p:cNvSpPr>
            <p:nvPr/>
          </p:nvSpPr>
          <p:spPr bwMode="auto">
            <a:xfrm>
              <a:off x="3264" y="768"/>
              <a:ext cx="864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318" name="Rectangle 29"/>
            <p:cNvSpPr>
              <a:spLocks noChangeArrowheads="1"/>
            </p:cNvSpPr>
            <p:nvPr/>
          </p:nvSpPr>
          <p:spPr bwMode="auto">
            <a:xfrm>
              <a:off x="4128" y="768"/>
              <a:ext cx="1728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</p:grpSp>
      <p:grpSp>
        <p:nvGrpSpPr>
          <p:cNvPr id="11270" name="Group 30"/>
          <p:cNvGrpSpPr>
            <a:grpSpLocks/>
          </p:cNvGrpSpPr>
          <p:nvPr/>
        </p:nvGrpSpPr>
        <p:grpSpPr bwMode="auto">
          <a:xfrm>
            <a:off x="1524000" y="3200400"/>
            <a:ext cx="9144000" cy="609600"/>
            <a:chOff x="96" y="768"/>
            <a:chExt cx="5760" cy="480"/>
          </a:xfrm>
        </p:grpSpPr>
        <p:sp>
          <p:nvSpPr>
            <p:cNvPr id="13307" name="Rectangle 31"/>
            <p:cNvSpPr>
              <a:spLocks noChangeArrowheads="1"/>
            </p:cNvSpPr>
            <p:nvPr/>
          </p:nvSpPr>
          <p:spPr bwMode="auto">
            <a:xfrm>
              <a:off x="96" y="768"/>
              <a:ext cx="1440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308" name="Rectangle 32"/>
            <p:cNvSpPr>
              <a:spLocks noChangeArrowheads="1"/>
            </p:cNvSpPr>
            <p:nvPr/>
          </p:nvSpPr>
          <p:spPr bwMode="auto">
            <a:xfrm>
              <a:off x="1536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309" name="Rectangle 33"/>
            <p:cNvSpPr>
              <a:spLocks noChangeArrowheads="1"/>
            </p:cNvSpPr>
            <p:nvPr/>
          </p:nvSpPr>
          <p:spPr bwMode="auto">
            <a:xfrm>
              <a:off x="2112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310" name="Rectangle 34"/>
            <p:cNvSpPr>
              <a:spLocks noChangeArrowheads="1"/>
            </p:cNvSpPr>
            <p:nvPr/>
          </p:nvSpPr>
          <p:spPr bwMode="auto">
            <a:xfrm>
              <a:off x="2688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311" name="Rectangle 35"/>
            <p:cNvSpPr>
              <a:spLocks noChangeArrowheads="1"/>
            </p:cNvSpPr>
            <p:nvPr/>
          </p:nvSpPr>
          <p:spPr bwMode="auto">
            <a:xfrm>
              <a:off x="3264" y="768"/>
              <a:ext cx="864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312" name="Rectangle 36"/>
            <p:cNvSpPr>
              <a:spLocks noChangeArrowheads="1"/>
            </p:cNvSpPr>
            <p:nvPr/>
          </p:nvSpPr>
          <p:spPr bwMode="auto">
            <a:xfrm>
              <a:off x="4128" y="768"/>
              <a:ext cx="1728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</p:grpSp>
      <p:grpSp>
        <p:nvGrpSpPr>
          <p:cNvPr id="11271" name="Group 37"/>
          <p:cNvGrpSpPr>
            <a:grpSpLocks/>
          </p:cNvGrpSpPr>
          <p:nvPr/>
        </p:nvGrpSpPr>
        <p:grpSpPr bwMode="auto">
          <a:xfrm>
            <a:off x="1524000" y="3810000"/>
            <a:ext cx="9144000" cy="609600"/>
            <a:chOff x="96" y="768"/>
            <a:chExt cx="5760" cy="480"/>
          </a:xfrm>
        </p:grpSpPr>
        <p:sp>
          <p:nvSpPr>
            <p:cNvPr id="13301" name="Rectangle 38"/>
            <p:cNvSpPr>
              <a:spLocks noChangeArrowheads="1"/>
            </p:cNvSpPr>
            <p:nvPr/>
          </p:nvSpPr>
          <p:spPr bwMode="auto">
            <a:xfrm>
              <a:off x="96" y="768"/>
              <a:ext cx="1440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302" name="Rectangle 39"/>
            <p:cNvSpPr>
              <a:spLocks noChangeArrowheads="1"/>
            </p:cNvSpPr>
            <p:nvPr/>
          </p:nvSpPr>
          <p:spPr bwMode="auto">
            <a:xfrm>
              <a:off x="1536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303" name="Rectangle 40"/>
            <p:cNvSpPr>
              <a:spLocks noChangeArrowheads="1"/>
            </p:cNvSpPr>
            <p:nvPr/>
          </p:nvSpPr>
          <p:spPr bwMode="auto">
            <a:xfrm>
              <a:off x="2112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304" name="Rectangle 41"/>
            <p:cNvSpPr>
              <a:spLocks noChangeArrowheads="1"/>
            </p:cNvSpPr>
            <p:nvPr/>
          </p:nvSpPr>
          <p:spPr bwMode="auto">
            <a:xfrm>
              <a:off x="2688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305" name="Rectangle 42"/>
            <p:cNvSpPr>
              <a:spLocks noChangeArrowheads="1"/>
            </p:cNvSpPr>
            <p:nvPr/>
          </p:nvSpPr>
          <p:spPr bwMode="auto">
            <a:xfrm>
              <a:off x="3264" y="768"/>
              <a:ext cx="864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306" name="Rectangle 43"/>
            <p:cNvSpPr>
              <a:spLocks noChangeArrowheads="1"/>
            </p:cNvSpPr>
            <p:nvPr/>
          </p:nvSpPr>
          <p:spPr bwMode="auto">
            <a:xfrm>
              <a:off x="4128" y="768"/>
              <a:ext cx="1728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</p:grpSp>
      <p:grpSp>
        <p:nvGrpSpPr>
          <p:cNvPr id="11272" name="Group 44"/>
          <p:cNvGrpSpPr>
            <a:grpSpLocks/>
          </p:cNvGrpSpPr>
          <p:nvPr/>
        </p:nvGrpSpPr>
        <p:grpSpPr bwMode="auto">
          <a:xfrm>
            <a:off x="1524000" y="5029200"/>
            <a:ext cx="9144000" cy="609600"/>
            <a:chOff x="96" y="768"/>
            <a:chExt cx="5760" cy="480"/>
          </a:xfrm>
        </p:grpSpPr>
        <p:sp>
          <p:nvSpPr>
            <p:cNvPr id="13295" name="Rectangle 45"/>
            <p:cNvSpPr>
              <a:spLocks noChangeArrowheads="1"/>
            </p:cNvSpPr>
            <p:nvPr/>
          </p:nvSpPr>
          <p:spPr bwMode="auto">
            <a:xfrm>
              <a:off x="96" y="768"/>
              <a:ext cx="1440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296" name="Rectangle 46"/>
            <p:cNvSpPr>
              <a:spLocks noChangeArrowheads="1"/>
            </p:cNvSpPr>
            <p:nvPr/>
          </p:nvSpPr>
          <p:spPr bwMode="auto">
            <a:xfrm>
              <a:off x="1536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297" name="Rectangle 47"/>
            <p:cNvSpPr>
              <a:spLocks noChangeArrowheads="1"/>
            </p:cNvSpPr>
            <p:nvPr/>
          </p:nvSpPr>
          <p:spPr bwMode="auto">
            <a:xfrm>
              <a:off x="2112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298" name="Rectangle 48"/>
            <p:cNvSpPr>
              <a:spLocks noChangeArrowheads="1"/>
            </p:cNvSpPr>
            <p:nvPr/>
          </p:nvSpPr>
          <p:spPr bwMode="auto">
            <a:xfrm>
              <a:off x="2688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299" name="Rectangle 49"/>
            <p:cNvSpPr>
              <a:spLocks noChangeArrowheads="1"/>
            </p:cNvSpPr>
            <p:nvPr/>
          </p:nvSpPr>
          <p:spPr bwMode="auto">
            <a:xfrm>
              <a:off x="3264" y="768"/>
              <a:ext cx="864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300" name="Rectangle 50"/>
            <p:cNvSpPr>
              <a:spLocks noChangeArrowheads="1"/>
            </p:cNvSpPr>
            <p:nvPr/>
          </p:nvSpPr>
          <p:spPr bwMode="auto">
            <a:xfrm>
              <a:off x="4128" y="768"/>
              <a:ext cx="1728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</p:grpSp>
      <p:grpSp>
        <p:nvGrpSpPr>
          <p:cNvPr id="11273" name="Group 51"/>
          <p:cNvGrpSpPr>
            <a:grpSpLocks/>
          </p:cNvGrpSpPr>
          <p:nvPr/>
        </p:nvGrpSpPr>
        <p:grpSpPr bwMode="auto">
          <a:xfrm>
            <a:off x="1524000" y="4419600"/>
            <a:ext cx="9144000" cy="609600"/>
            <a:chOff x="96" y="768"/>
            <a:chExt cx="5760" cy="480"/>
          </a:xfrm>
        </p:grpSpPr>
        <p:sp>
          <p:nvSpPr>
            <p:cNvPr id="13289" name="Rectangle 52"/>
            <p:cNvSpPr>
              <a:spLocks noChangeArrowheads="1"/>
            </p:cNvSpPr>
            <p:nvPr/>
          </p:nvSpPr>
          <p:spPr bwMode="auto">
            <a:xfrm>
              <a:off x="96" y="768"/>
              <a:ext cx="1440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290" name="Rectangle 53"/>
            <p:cNvSpPr>
              <a:spLocks noChangeArrowheads="1"/>
            </p:cNvSpPr>
            <p:nvPr/>
          </p:nvSpPr>
          <p:spPr bwMode="auto">
            <a:xfrm>
              <a:off x="1536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291" name="Rectangle 54"/>
            <p:cNvSpPr>
              <a:spLocks noChangeArrowheads="1"/>
            </p:cNvSpPr>
            <p:nvPr/>
          </p:nvSpPr>
          <p:spPr bwMode="auto">
            <a:xfrm>
              <a:off x="2112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292" name="Rectangle 55"/>
            <p:cNvSpPr>
              <a:spLocks noChangeArrowheads="1"/>
            </p:cNvSpPr>
            <p:nvPr/>
          </p:nvSpPr>
          <p:spPr bwMode="auto">
            <a:xfrm>
              <a:off x="2688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293" name="Rectangle 56"/>
            <p:cNvSpPr>
              <a:spLocks noChangeArrowheads="1"/>
            </p:cNvSpPr>
            <p:nvPr/>
          </p:nvSpPr>
          <p:spPr bwMode="auto">
            <a:xfrm>
              <a:off x="3264" y="768"/>
              <a:ext cx="864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294" name="Rectangle 57"/>
            <p:cNvSpPr>
              <a:spLocks noChangeArrowheads="1"/>
            </p:cNvSpPr>
            <p:nvPr/>
          </p:nvSpPr>
          <p:spPr bwMode="auto">
            <a:xfrm>
              <a:off x="4128" y="768"/>
              <a:ext cx="1728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</p:grpSp>
      <p:grpSp>
        <p:nvGrpSpPr>
          <p:cNvPr id="11274" name="Group 58"/>
          <p:cNvGrpSpPr>
            <a:grpSpLocks/>
          </p:cNvGrpSpPr>
          <p:nvPr/>
        </p:nvGrpSpPr>
        <p:grpSpPr bwMode="auto">
          <a:xfrm>
            <a:off x="1524000" y="5638800"/>
            <a:ext cx="9144000" cy="609600"/>
            <a:chOff x="96" y="768"/>
            <a:chExt cx="5760" cy="480"/>
          </a:xfrm>
        </p:grpSpPr>
        <p:sp>
          <p:nvSpPr>
            <p:cNvPr id="13283" name="Rectangle 59"/>
            <p:cNvSpPr>
              <a:spLocks noChangeArrowheads="1"/>
            </p:cNvSpPr>
            <p:nvPr/>
          </p:nvSpPr>
          <p:spPr bwMode="auto">
            <a:xfrm>
              <a:off x="96" y="768"/>
              <a:ext cx="1440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284" name="Rectangle 60"/>
            <p:cNvSpPr>
              <a:spLocks noChangeArrowheads="1"/>
            </p:cNvSpPr>
            <p:nvPr/>
          </p:nvSpPr>
          <p:spPr bwMode="auto">
            <a:xfrm>
              <a:off x="1536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285" name="Rectangle 61"/>
            <p:cNvSpPr>
              <a:spLocks noChangeArrowheads="1"/>
            </p:cNvSpPr>
            <p:nvPr/>
          </p:nvSpPr>
          <p:spPr bwMode="auto">
            <a:xfrm>
              <a:off x="2112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286" name="Rectangle 62"/>
            <p:cNvSpPr>
              <a:spLocks noChangeArrowheads="1"/>
            </p:cNvSpPr>
            <p:nvPr/>
          </p:nvSpPr>
          <p:spPr bwMode="auto">
            <a:xfrm>
              <a:off x="2688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287" name="Rectangle 63"/>
            <p:cNvSpPr>
              <a:spLocks noChangeArrowheads="1"/>
            </p:cNvSpPr>
            <p:nvPr/>
          </p:nvSpPr>
          <p:spPr bwMode="auto">
            <a:xfrm>
              <a:off x="3264" y="768"/>
              <a:ext cx="864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288" name="Rectangle 64"/>
            <p:cNvSpPr>
              <a:spLocks noChangeArrowheads="1"/>
            </p:cNvSpPr>
            <p:nvPr/>
          </p:nvSpPr>
          <p:spPr bwMode="auto">
            <a:xfrm>
              <a:off x="4128" y="768"/>
              <a:ext cx="1728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</p:grpSp>
      <p:grpSp>
        <p:nvGrpSpPr>
          <p:cNvPr id="11275" name="Group 65"/>
          <p:cNvGrpSpPr>
            <a:grpSpLocks/>
          </p:cNvGrpSpPr>
          <p:nvPr/>
        </p:nvGrpSpPr>
        <p:grpSpPr bwMode="auto">
          <a:xfrm>
            <a:off x="1524000" y="1371600"/>
            <a:ext cx="9144000" cy="609600"/>
            <a:chOff x="96" y="768"/>
            <a:chExt cx="5760" cy="480"/>
          </a:xfrm>
        </p:grpSpPr>
        <p:sp>
          <p:nvSpPr>
            <p:cNvPr id="13277" name="Rectangle 66"/>
            <p:cNvSpPr>
              <a:spLocks noChangeArrowheads="1"/>
            </p:cNvSpPr>
            <p:nvPr/>
          </p:nvSpPr>
          <p:spPr bwMode="auto">
            <a:xfrm>
              <a:off x="96" y="768"/>
              <a:ext cx="1440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278" name="Rectangle 67"/>
            <p:cNvSpPr>
              <a:spLocks noChangeArrowheads="1"/>
            </p:cNvSpPr>
            <p:nvPr/>
          </p:nvSpPr>
          <p:spPr bwMode="auto">
            <a:xfrm>
              <a:off x="1536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279" name="Rectangle 68"/>
            <p:cNvSpPr>
              <a:spLocks noChangeArrowheads="1"/>
            </p:cNvSpPr>
            <p:nvPr/>
          </p:nvSpPr>
          <p:spPr bwMode="auto">
            <a:xfrm>
              <a:off x="2112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280" name="Rectangle 69"/>
            <p:cNvSpPr>
              <a:spLocks noChangeArrowheads="1"/>
            </p:cNvSpPr>
            <p:nvPr/>
          </p:nvSpPr>
          <p:spPr bwMode="auto">
            <a:xfrm>
              <a:off x="2688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281" name="Rectangle 70"/>
            <p:cNvSpPr>
              <a:spLocks noChangeArrowheads="1"/>
            </p:cNvSpPr>
            <p:nvPr/>
          </p:nvSpPr>
          <p:spPr bwMode="auto">
            <a:xfrm>
              <a:off x="3264" y="768"/>
              <a:ext cx="864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282" name="Rectangle 71"/>
            <p:cNvSpPr>
              <a:spLocks noChangeArrowheads="1"/>
            </p:cNvSpPr>
            <p:nvPr/>
          </p:nvSpPr>
          <p:spPr bwMode="auto">
            <a:xfrm>
              <a:off x="4128" y="768"/>
              <a:ext cx="1728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</p:grpSp>
      <p:grpSp>
        <p:nvGrpSpPr>
          <p:cNvPr id="11276" name="Group 72"/>
          <p:cNvGrpSpPr>
            <a:grpSpLocks/>
          </p:cNvGrpSpPr>
          <p:nvPr/>
        </p:nvGrpSpPr>
        <p:grpSpPr bwMode="auto">
          <a:xfrm>
            <a:off x="1555750" y="6248400"/>
            <a:ext cx="9144000" cy="546100"/>
            <a:chOff x="96" y="768"/>
            <a:chExt cx="5760" cy="480"/>
          </a:xfrm>
        </p:grpSpPr>
        <p:sp>
          <p:nvSpPr>
            <p:cNvPr id="13271" name="Rectangle 73"/>
            <p:cNvSpPr>
              <a:spLocks noChangeArrowheads="1"/>
            </p:cNvSpPr>
            <p:nvPr/>
          </p:nvSpPr>
          <p:spPr bwMode="auto">
            <a:xfrm>
              <a:off x="96" y="768"/>
              <a:ext cx="1440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272" name="Rectangle 74"/>
            <p:cNvSpPr>
              <a:spLocks noChangeArrowheads="1"/>
            </p:cNvSpPr>
            <p:nvPr/>
          </p:nvSpPr>
          <p:spPr bwMode="auto">
            <a:xfrm>
              <a:off x="1536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273" name="Rectangle 75"/>
            <p:cNvSpPr>
              <a:spLocks noChangeArrowheads="1"/>
            </p:cNvSpPr>
            <p:nvPr/>
          </p:nvSpPr>
          <p:spPr bwMode="auto">
            <a:xfrm>
              <a:off x="2112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274" name="Rectangle 76"/>
            <p:cNvSpPr>
              <a:spLocks noChangeArrowheads="1"/>
            </p:cNvSpPr>
            <p:nvPr/>
          </p:nvSpPr>
          <p:spPr bwMode="auto">
            <a:xfrm>
              <a:off x="2688" y="768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275" name="Rectangle 77"/>
            <p:cNvSpPr>
              <a:spLocks noChangeArrowheads="1"/>
            </p:cNvSpPr>
            <p:nvPr/>
          </p:nvSpPr>
          <p:spPr bwMode="auto">
            <a:xfrm>
              <a:off x="3264" y="768"/>
              <a:ext cx="864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  <p:sp>
          <p:nvSpPr>
            <p:cNvPr id="13276" name="Rectangle 78"/>
            <p:cNvSpPr>
              <a:spLocks noChangeArrowheads="1"/>
            </p:cNvSpPr>
            <p:nvPr/>
          </p:nvSpPr>
          <p:spPr bwMode="auto">
            <a:xfrm>
              <a:off x="4128" y="768"/>
              <a:ext cx="1728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en-US" altLang="en-US" sz="2400" b="1">
                <a:latin typeface="VNI-Times" pitchFamily="2" charset="0"/>
              </a:endParaRPr>
            </a:p>
          </p:txBody>
        </p:sp>
      </p:grpSp>
      <p:grpSp>
        <p:nvGrpSpPr>
          <p:cNvPr id="11277" name="Group 79"/>
          <p:cNvGrpSpPr>
            <a:grpSpLocks/>
          </p:cNvGrpSpPr>
          <p:nvPr/>
        </p:nvGrpSpPr>
        <p:grpSpPr bwMode="auto">
          <a:xfrm flipV="1">
            <a:off x="1600200" y="820739"/>
            <a:ext cx="533400" cy="504825"/>
            <a:chOff x="864" y="1152"/>
            <a:chExt cx="2880" cy="2880"/>
          </a:xfrm>
        </p:grpSpPr>
        <p:grpSp>
          <p:nvGrpSpPr>
            <p:cNvPr id="13150" name="Group 80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3261" name="Rectangle 8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62" name="Rectangle 8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63" name="Rectangle 8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64" name="Rectangle 8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65" name="Rectangle 8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66" name="Rectangle 8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67" name="Rectangle 8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68" name="Rectangle 8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69" name="Rectangle 8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70" name="Rectangle 9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151" name="Group 91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3251" name="Rectangle 9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52" name="Rectangle 9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53" name="Rectangle 9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54" name="Rectangle 9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55" name="Rectangle 9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56" name="Rectangle 9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57" name="Rectangle 9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58" name="Rectangle 9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59" name="Rectangle 10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60" name="Rectangle 10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152" name="Group 102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3241" name="Rectangle 10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42" name="Rectangle 10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43" name="Rectangle 10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44" name="Rectangle 10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45" name="Rectangle 10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46" name="Rectangle 10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47" name="Rectangle 10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48" name="Rectangle 11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49" name="Rectangle 11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50" name="Rectangle 11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153" name="Group 113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3231" name="Rectangle 11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32" name="Rectangle 11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33" name="Rectangle 11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34" name="Rectangle 11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35" name="Rectangle 11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36" name="Rectangle 11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37" name="Rectangle 12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38" name="Rectangle 12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39" name="Rectangle 12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40" name="Rectangle 12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154" name="Group 124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3221" name="Rectangle 12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22" name="Rectangle 12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23" name="Rectangle 12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24" name="Rectangle 12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25" name="Rectangle 12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26" name="Rectangle 13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27" name="Rectangle 13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28" name="Rectangle 13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29" name="Rectangle 13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30" name="Rectangle 13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155" name="Group 135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3211" name="Rectangle 13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12" name="Rectangle 13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13" name="Rectangle 13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14" name="Rectangle 13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15" name="Rectangle 14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16" name="Rectangle 14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17" name="Rectangle 14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18" name="Rectangle 14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19" name="Rectangle 14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20" name="Rectangle 14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156" name="Group 146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3201" name="Rectangle 14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02" name="Rectangle 14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03" name="Rectangle 14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04" name="Rectangle 15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05" name="Rectangle 15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06" name="Rectangle 15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07" name="Rectangle 15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08" name="Rectangle 15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09" name="Rectangle 15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10" name="Rectangle 15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157" name="Group 157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3191" name="Rectangle 15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92" name="Rectangle 15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93" name="Rectangle 16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94" name="Rectangle 16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95" name="Rectangle 16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96" name="Rectangle 16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97" name="Rectangle 16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98" name="Rectangle 16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99" name="Rectangle 16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00" name="Rectangle 16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158" name="Group 168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3181" name="Rectangle 16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82" name="Rectangle 17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83" name="Rectangle 17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84" name="Rectangle 17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85" name="Rectangle 17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86" name="Rectangle 17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87" name="Rectangle 17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88" name="Rectangle 17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89" name="Rectangle 17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90" name="Rectangle 17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159" name="Group 179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3171" name="Rectangle 18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72" name="Rectangle 18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73" name="Rectangle 18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74" name="Rectangle 18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75" name="Rectangle 18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76" name="Rectangle 18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77" name="Rectangle 18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78" name="Rectangle 18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79" name="Rectangle 18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80" name="Rectangle 18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160" name="Group 190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3161" name="Rectangle 19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62" name="Rectangle 19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63" name="Rectangle 19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64" name="Rectangle 19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65" name="Rectangle 19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66" name="Rectangle 19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67" name="Rectangle 19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68" name="Rectangle 19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69" name="Rectangle 19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70" name="Rectangle 20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1278" name="Group 201"/>
          <p:cNvGrpSpPr>
            <a:grpSpLocks/>
          </p:cNvGrpSpPr>
          <p:nvPr/>
        </p:nvGrpSpPr>
        <p:grpSpPr bwMode="auto">
          <a:xfrm flipV="1">
            <a:off x="2243138" y="819151"/>
            <a:ext cx="76200" cy="504825"/>
            <a:chOff x="3360" y="864"/>
            <a:chExt cx="96" cy="960"/>
          </a:xfrm>
        </p:grpSpPr>
        <p:sp>
          <p:nvSpPr>
            <p:cNvPr id="13140" name="Rectangle 202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141" name="Rectangle 203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142" name="Rectangle 204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143" name="Rectangle 205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144" name="Rectangle 206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145" name="Rectangle 207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146" name="Rectangle 208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147" name="Rectangle 209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148" name="Rectangle 210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149" name="Rectangle 211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279" name="Group 212"/>
          <p:cNvGrpSpPr>
            <a:grpSpLocks/>
          </p:cNvGrpSpPr>
          <p:nvPr/>
        </p:nvGrpSpPr>
        <p:grpSpPr bwMode="auto">
          <a:xfrm flipV="1">
            <a:off x="1600200" y="6264276"/>
            <a:ext cx="533400" cy="504825"/>
            <a:chOff x="864" y="1152"/>
            <a:chExt cx="2880" cy="2880"/>
          </a:xfrm>
        </p:grpSpPr>
        <p:grpSp>
          <p:nvGrpSpPr>
            <p:cNvPr id="13019" name="Group 213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3130" name="Rectangle 21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31" name="Rectangle 21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32" name="Rectangle 21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33" name="Rectangle 21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34" name="Rectangle 21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35" name="Rectangle 21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36" name="Rectangle 22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37" name="Rectangle 22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38" name="Rectangle 22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39" name="Rectangle 22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020" name="Group 224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3120" name="Rectangle 22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21" name="Rectangle 22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22" name="Rectangle 22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23" name="Rectangle 22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24" name="Rectangle 22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25" name="Rectangle 23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26" name="Rectangle 23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27" name="Rectangle 23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28" name="Rectangle 23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29" name="Rectangle 23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021" name="Group 235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3110" name="Rectangle 23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11" name="Rectangle 23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12" name="Rectangle 23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13" name="Rectangle 23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14" name="Rectangle 24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15" name="Rectangle 24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16" name="Rectangle 24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17" name="Rectangle 24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18" name="Rectangle 24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19" name="Rectangle 24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022" name="Group 246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3100" name="Rectangle 24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01" name="Rectangle 24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02" name="Rectangle 24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03" name="Rectangle 25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04" name="Rectangle 25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05" name="Rectangle 25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06" name="Rectangle 25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07" name="Rectangle 25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08" name="Rectangle 25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09" name="Rectangle 25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023" name="Group 257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3090" name="Rectangle 25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91" name="Rectangle 25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92" name="Rectangle 26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93" name="Rectangle 26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94" name="Rectangle 26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95" name="Rectangle 26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96" name="Rectangle 26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97" name="Rectangle 26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98" name="Rectangle 26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99" name="Rectangle 26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024" name="Group 268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3080" name="Rectangle 26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81" name="Rectangle 27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82" name="Rectangle 27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83" name="Rectangle 27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84" name="Rectangle 27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85" name="Rectangle 27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86" name="Rectangle 27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87" name="Rectangle 27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88" name="Rectangle 27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89" name="Rectangle 27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025" name="Group 279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3070" name="Rectangle 28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71" name="Rectangle 28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72" name="Rectangle 28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73" name="Rectangle 28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74" name="Rectangle 28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75" name="Rectangle 28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76" name="Rectangle 28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77" name="Rectangle 28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78" name="Rectangle 28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79" name="Rectangle 28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026" name="Group 290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3060" name="Rectangle 29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61" name="Rectangle 29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62" name="Rectangle 29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63" name="Rectangle 29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64" name="Rectangle 29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65" name="Rectangle 29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66" name="Rectangle 29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67" name="Rectangle 29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68" name="Rectangle 29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69" name="Rectangle 30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027" name="Group 301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3050" name="Rectangle 30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51" name="Rectangle 30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52" name="Rectangle 30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53" name="Rectangle 30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54" name="Rectangle 30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55" name="Rectangle 30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56" name="Rectangle 30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57" name="Rectangle 30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58" name="Rectangle 31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59" name="Rectangle 31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028" name="Group 312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3040" name="Rectangle 31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41" name="Rectangle 31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42" name="Rectangle 31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43" name="Rectangle 31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44" name="Rectangle 31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45" name="Rectangle 31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46" name="Rectangle 31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47" name="Rectangle 32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48" name="Rectangle 32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49" name="Rectangle 32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029" name="Group 323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3030" name="Rectangle 32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31" name="Rectangle 32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32" name="Rectangle 32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33" name="Rectangle 32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34" name="Rectangle 32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35" name="Rectangle 32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36" name="Rectangle 33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37" name="Rectangle 33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38" name="Rectangle 33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39" name="Rectangle 33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1280" name="Group 334"/>
          <p:cNvGrpSpPr>
            <a:grpSpLocks/>
          </p:cNvGrpSpPr>
          <p:nvPr/>
        </p:nvGrpSpPr>
        <p:grpSpPr bwMode="auto">
          <a:xfrm flipV="1">
            <a:off x="1600200" y="5683251"/>
            <a:ext cx="533400" cy="504825"/>
            <a:chOff x="864" y="1152"/>
            <a:chExt cx="2880" cy="2880"/>
          </a:xfrm>
        </p:grpSpPr>
        <p:grpSp>
          <p:nvGrpSpPr>
            <p:cNvPr id="12898" name="Group 335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3009" name="Rectangle 33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10" name="Rectangle 33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11" name="Rectangle 33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12" name="Rectangle 33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13" name="Rectangle 34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14" name="Rectangle 34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15" name="Rectangle 34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16" name="Rectangle 34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17" name="Rectangle 34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18" name="Rectangle 34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899" name="Group 346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2999" name="Rectangle 34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00" name="Rectangle 34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01" name="Rectangle 34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02" name="Rectangle 35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03" name="Rectangle 35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04" name="Rectangle 35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05" name="Rectangle 35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06" name="Rectangle 35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07" name="Rectangle 35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08" name="Rectangle 35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900" name="Group 357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2989" name="Rectangle 35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90" name="Rectangle 35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91" name="Rectangle 36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92" name="Rectangle 36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93" name="Rectangle 36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94" name="Rectangle 36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95" name="Rectangle 36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96" name="Rectangle 36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97" name="Rectangle 36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98" name="Rectangle 36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901" name="Group 368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2979" name="Rectangle 36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80" name="Rectangle 37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81" name="Rectangle 37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82" name="Rectangle 37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83" name="Rectangle 37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84" name="Rectangle 37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85" name="Rectangle 37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86" name="Rectangle 37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87" name="Rectangle 37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88" name="Rectangle 37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902" name="Group 379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2969" name="Rectangle 38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70" name="Rectangle 38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71" name="Rectangle 38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72" name="Rectangle 38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73" name="Rectangle 38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74" name="Rectangle 38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75" name="Rectangle 38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76" name="Rectangle 38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77" name="Rectangle 38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78" name="Rectangle 38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903" name="Group 390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2959" name="Rectangle 39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60" name="Rectangle 39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61" name="Rectangle 39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62" name="Rectangle 39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63" name="Rectangle 39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64" name="Rectangle 39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65" name="Rectangle 39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66" name="Rectangle 39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67" name="Rectangle 39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68" name="Rectangle 40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904" name="Group 401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2949" name="Rectangle 40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50" name="Rectangle 40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51" name="Rectangle 40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52" name="Rectangle 40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53" name="Rectangle 40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54" name="Rectangle 40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55" name="Rectangle 40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56" name="Rectangle 40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57" name="Rectangle 41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58" name="Rectangle 41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905" name="Group 412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2939" name="Rectangle 41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40" name="Rectangle 41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41" name="Rectangle 41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42" name="Rectangle 41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43" name="Rectangle 41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44" name="Rectangle 41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45" name="Rectangle 41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46" name="Rectangle 42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47" name="Rectangle 42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48" name="Rectangle 42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906" name="Group 423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2929" name="Rectangle 42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30" name="Rectangle 42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31" name="Rectangle 42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32" name="Rectangle 42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33" name="Rectangle 42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34" name="Rectangle 42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35" name="Rectangle 43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36" name="Rectangle 43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37" name="Rectangle 43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38" name="Rectangle 43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907" name="Group 434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2919" name="Rectangle 43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20" name="Rectangle 43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21" name="Rectangle 43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22" name="Rectangle 43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23" name="Rectangle 43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24" name="Rectangle 44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25" name="Rectangle 44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26" name="Rectangle 44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27" name="Rectangle 44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28" name="Rectangle 44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908" name="Group 445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2909" name="Rectangle 44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10" name="Rectangle 44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11" name="Rectangle 44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12" name="Rectangle 44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13" name="Rectangle 45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14" name="Rectangle 45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15" name="Rectangle 45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16" name="Rectangle 45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17" name="Rectangle 45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18" name="Rectangle 45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1281" name="Group 456"/>
          <p:cNvGrpSpPr>
            <a:grpSpLocks/>
          </p:cNvGrpSpPr>
          <p:nvPr/>
        </p:nvGrpSpPr>
        <p:grpSpPr bwMode="auto">
          <a:xfrm flipV="1">
            <a:off x="1600200" y="5084764"/>
            <a:ext cx="533400" cy="504825"/>
            <a:chOff x="864" y="1152"/>
            <a:chExt cx="2880" cy="2880"/>
          </a:xfrm>
        </p:grpSpPr>
        <p:grpSp>
          <p:nvGrpSpPr>
            <p:cNvPr id="2" name="Group 457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2888" name="Rectangle 45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89" name="Rectangle 45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90" name="Rectangle 46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91" name="Rectangle 46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92" name="Rectangle 46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93" name="Rectangle 46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94" name="Rectangle 46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95" name="Rectangle 46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96" name="Rectangle 46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97" name="Rectangle 46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" name="Group 468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2878" name="Rectangle 46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79" name="Rectangle 47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80" name="Rectangle 47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81" name="Rectangle 47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82" name="Rectangle 47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83" name="Rectangle 47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84" name="Rectangle 47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85" name="Rectangle 47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86" name="Rectangle 47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87" name="Rectangle 47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" name="Group 479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2868" name="Rectangle 48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69" name="Rectangle 48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70" name="Rectangle 48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71" name="Rectangle 48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72" name="Rectangle 48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73" name="Rectangle 48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74" name="Rectangle 48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75" name="Rectangle 48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76" name="Rectangle 48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77" name="Rectangle 48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780" name="Group 490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2858" name="Rectangle 49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59" name="Rectangle 49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60" name="Rectangle 49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61" name="Rectangle 49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62" name="Rectangle 49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63" name="Rectangle 49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64" name="Rectangle 49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65" name="Rectangle 49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66" name="Rectangle 49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67" name="Rectangle 50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781" name="Group 501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2848" name="Rectangle 50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49" name="Rectangle 50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50" name="Rectangle 50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51" name="Rectangle 50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52" name="Rectangle 50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53" name="Rectangle 50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54" name="Rectangle 50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55" name="Rectangle 50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56" name="Rectangle 51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57" name="Rectangle 51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782" name="Group 512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2838" name="Rectangle 51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39" name="Rectangle 51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40" name="Rectangle 51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41" name="Rectangle 51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42" name="Rectangle 51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43" name="Rectangle 51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44" name="Rectangle 51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45" name="Rectangle 52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46" name="Rectangle 52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47" name="Rectangle 52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783" name="Group 523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2828" name="Rectangle 52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29" name="Rectangle 52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30" name="Rectangle 52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31" name="Rectangle 52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32" name="Rectangle 52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33" name="Rectangle 52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34" name="Rectangle 53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35" name="Rectangle 53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36" name="Rectangle 53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37" name="Rectangle 53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784" name="Group 534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2818" name="Rectangle 53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19" name="Rectangle 53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20" name="Rectangle 53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21" name="Rectangle 53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22" name="Rectangle 53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23" name="Rectangle 54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24" name="Rectangle 54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25" name="Rectangle 54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26" name="Rectangle 54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27" name="Rectangle 54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785" name="Group 545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2808" name="Rectangle 54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09" name="Rectangle 54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10" name="Rectangle 54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11" name="Rectangle 54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12" name="Rectangle 55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13" name="Rectangle 55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14" name="Rectangle 55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15" name="Rectangle 55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16" name="Rectangle 55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17" name="Rectangle 55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786" name="Group 556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2798" name="Rectangle 55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99" name="Rectangle 55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00" name="Rectangle 55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01" name="Rectangle 56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02" name="Rectangle 56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03" name="Rectangle 56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04" name="Rectangle 56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05" name="Rectangle 56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06" name="Rectangle 56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07" name="Rectangle 56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787" name="Group 567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2788" name="Rectangle 56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89" name="Rectangle 56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90" name="Rectangle 57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91" name="Rectangle 57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92" name="Rectangle 57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93" name="Rectangle 57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94" name="Rectangle 57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95" name="Rectangle 57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96" name="Rectangle 57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97" name="Rectangle 57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1282" name="Group 578"/>
          <p:cNvGrpSpPr>
            <a:grpSpLocks/>
          </p:cNvGrpSpPr>
          <p:nvPr/>
        </p:nvGrpSpPr>
        <p:grpSpPr bwMode="auto">
          <a:xfrm flipV="1">
            <a:off x="1600200" y="4479926"/>
            <a:ext cx="533400" cy="504825"/>
            <a:chOff x="864" y="1152"/>
            <a:chExt cx="2880" cy="2880"/>
          </a:xfrm>
        </p:grpSpPr>
        <p:grpSp>
          <p:nvGrpSpPr>
            <p:cNvPr id="12656" name="Group 579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2767" name="Rectangle 58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68" name="Rectangle 58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69" name="Rectangle 58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70" name="Rectangle 58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71" name="Rectangle 58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72" name="Rectangle 58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73" name="Rectangle 58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74" name="Rectangle 58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75" name="Rectangle 58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76" name="Rectangle 58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657" name="Group 590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2757" name="Rectangle 59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58" name="Rectangle 59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59" name="Rectangle 59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60" name="Rectangle 59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61" name="Rectangle 59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62" name="Rectangle 59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63" name="Rectangle 59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64" name="Rectangle 59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65" name="Rectangle 59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66" name="Rectangle 60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658" name="Group 601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2747" name="Rectangle 60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48" name="Rectangle 60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49" name="Rectangle 60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50" name="Rectangle 60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51" name="Rectangle 60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52" name="Rectangle 60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53" name="Rectangle 60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54" name="Rectangle 60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55" name="Rectangle 61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56" name="Rectangle 61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659" name="Group 612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2737" name="Rectangle 61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38" name="Rectangle 61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39" name="Rectangle 61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40" name="Rectangle 61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41" name="Rectangle 61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42" name="Rectangle 61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43" name="Rectangle 61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44" name="Rectangle 62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45" name="Rectangle 62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46" name="Rectangle 62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660" name="Group 623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2727" name="Rectangle 62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28" name="Rectangle 62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29" name="Rectangle 62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30" name="Rectangle 62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31" name="Rectangle 62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32" name="Rectangle 62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33" name="Rectangle 63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34" name="Rectangle 63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35" name="Rectangle 63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36" name="Rectangle 63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661" name="Group 634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2717" name="Rectangle 63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18" name="Rectangle 63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19" name="Rectangle 63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20" name="Rectangle 63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21" name="Rectangle 63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22" name="Rectangle 64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23" name="Rectangle 64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24" name="Rectangle 64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25" name="Rectangle 64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26" name="Rectangle 64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662" name="Group 645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2707" name="Rectangle 64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08" name="Rectangle 64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09" name="Rectangle 64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10" name="Rectangle 64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11" name="Rectangle 65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12" name="Rectangle 65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13" name="Rectangle 65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14" name="Rectangle 65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15" name="Rectangle 65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16" name="Rectangle 65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663" name="Group 656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2697" name="Rectangle 65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98" name="Rectangle 65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99" name="Rectangle 65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00" name="Rectangle 66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01" name="Rectangle 66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02" name="Rectangle 66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03" name="Rectangle 66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04" name="Rectangle 66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05" name="Rectangle 66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06" name="Rectangle 66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664" name="Group 667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2687" name="Rectangle 66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88" name="Rectangle 66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89" name="Rectangle 67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90" name="Rectangle 67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91" name="Rectangle 67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92" name="Rectangle 67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93" name="Rectangle 67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94" name="Rectangle 67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95" name="Rectangle 67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96" name="Rectangle 67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665" name="Group 678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2677" name="Rectangle 67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78" name="Rectangle 68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79" name="Rectangle 68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80" name="Rectangle 68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81" name="Rectangle 68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82" name="Rectangle 68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83" name="Rectangle 68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84" name="Rectangle 68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85" name="Rectangle 68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86" name="Rectangle 68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666" name="Group 689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2667" name="Rectangle 69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68" name="Rectangle 69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69" name="Rectangle 69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70" name="Rectangle 69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71" name="Rectangle 69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72" name="Rectangle 69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73" name="Rectangle 69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74" name="Rectangle 69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75" name="Rectangle 69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76" name="Rectangle 69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1283" name="Group 700"/>
          <p:cNvGrpSpPr>
            <a:grpSpLocks/>
          </p:cNvGrpSpPr>
          <p:nvPr/>
        </p:nvGrpSpPr>
        <p:grpSpPr bwMode="auto">
          <a:xfrm flipV="1">
            <a:off x="1600200" y="3870326"/>
            <a:ext cx="533400" cy="504825"/>
            <a:chOff x="864" y="1152"/>
            <a:chExt cx="2880" cy="2880"/>
          </a:xfrm>
        </p:grpSpPr>
        <p:grpSp>
          <p:nvGrpSpPr>
            <p:cNvPr id="12535" name="Group 701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2646" name="Rectangle 70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47" name="Rectangle 70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48" name="Rectangle 70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49" name="Rectangle 70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50" name="Rectangle 70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51" name="Rectangle 70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52" name="Rectangle 70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53" name="Rectangle 70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54" name="Rectangle 71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55" name="Rectangle 71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536" name="Group 712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2636" name="Rectangle 71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37" name="Rectangle 71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38" name="Rectangle 71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39" name="Rectangle 71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40" name="Rectangle 71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41" name="Rectangle 71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42" name="Rectangle 71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43" name="Rectangle 72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44" name="Rectangle 72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45" name="Rectangle 72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537" name="Group 723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2626" name="Rectangle 72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27" name="Rectangle 72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28" name="Rectangle 72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29" name="Rectangle 72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30" name="Rectangle 72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31" name="Rectangle 72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32" name="Rectangle 73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33" name="Rectangle 73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34" name="Rectangle 73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35" name="Rectangle 73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538" name="Group 734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2616" name="Rectangle 73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17" name="Rectangle 73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18" name="Rectangle 73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19" name="Rectangle 73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20" name="Rectangle 73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21" name="Rectangle 74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22" name="Rectangle 74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23" name="Rectangle 74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24" name="Rectangle 74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25" name="Rectangle 74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539" name="Group 745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2606" name="Rectangle 74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07" name="Rectangle 74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08" name="Rectangle 74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09" name="Rectangle 74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10" name="Rectangle 75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11" name="Rectangle 75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12" name="Rectangle 75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13" name="Rectangle 75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14" name="Rectangle 75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15" name="Rectangle 75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540" name="Group 756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2596" name="Rectangle 75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97" name="Rectangle 75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98" name="Rectangle 75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99" name="Rectangle 76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00" name="Rectangle 76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01" name="Rectangle 76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02" name="Rectangle 76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03" name="Rectangle 76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04" name="Rectangle 76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05" name="Rectangle 76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541" name="Group 767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2586" name="Rectangle 76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87" name="Rectangle 76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88" name="Rectangle 77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89" name="Rectangle 77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90" name="Rectangle 77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91" name="Rectangle 77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92" name="Rectangle 77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93" name="Rectangle 77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94" name="Rectangle 77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95" name="Rectangle 77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542" name="Group 778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2576" name="Rectangle 77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77" name="Rectangle 78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78" name="Rectangle 78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79" name="Rectangle 78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80" name="Rectangle 78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81" name="Rectangle 78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82" name="Rectangle 78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83" name="Rectangle 78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84" name="Rectangle 78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85" name="Rectangle 78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543" name="Group 789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2566" name="Rectangle 79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67" name="Rectangle 79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68" name="Rectangle 79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69" name="Rectangle 79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70" name="Rectangle 79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71" name="Rectangle 79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72" name="Rectangle 79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73" name="Rectangle 79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74" name="Rectangle 79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75" name="Rectangle 79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544" name="Group 800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2556" name="Rectangle 80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57" name="Rectangle 80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58" name="Rectangle 80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59" name="Rectangle 80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60" name="Rectangle 80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61" name="Rectangle 80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62" name="Rectangle 80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63" name="Rectangle 80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64" name="Rectangle 80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65" name="Rectangle 81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545" name="Group 811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2546" name="Rectangle 81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47" name="Rectangle 81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48" name="Rectangle 81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49" name="Rectangle 81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50" name="Rectangle 81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51" name="Rectangle 81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52" name="Rectangle 81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53" name="Rectangle 81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54" name="Rectangle 82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55" name="Rectangle 82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1284" name="Group 822"/>
          <p:cNvGrpSpPr>
            <a:grpSpLocks/>
          </p:cNvGrpSpPr>
          <p:nvPr/>
        </p:nvGrpSpPr>
        <p:grpSpPr bwMode="auto">
          <a:xfrm flipV="1">
            <a:off x="1600200" y="3260726"/>
            <a:ext cx="533400" cy="504825"/>
            <a:chOff x="864" y="1152"/>
            <a:chExt cx="2880" cy="2880"/>
          </a:xfrm>
        </p:grpSpPr>
        <p:grpSp>
          <p:nvGrpSpPr>
            <p:cNvPr id="12414" name="Group 823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2525" name="Rectangle 82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26" name="Rectangle 82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27" name="Rectangle 82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28" name="Rectangle 82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29" name="Rectangle 82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30" name="Rectangle 82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31" name="Rectangle 83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32" name="Rectangle 83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33" name="Rectangle 83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34" name="Rectangle 83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415" name="Group 834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2515" name="Rectangle 83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16" name="Rectangle 83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17" name="Rectangle 83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18" name="Rectangle 83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19" name="Rectangle 83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20" name="Rectangle 84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21" name="Rectangle 84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22" name="Rectangle 84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23" name="Rectangle 84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24" name="Rectangle 84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416" name="Group 845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2505" name="Rectangle 84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06" name="Rectangle 84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07" name="Rectangle 84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08" name="Rectangle 84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09" name="Rectangle 85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10" name="Rectangle 85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11" name="Rectangle 85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12" name="Rectangle 85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13" name="Rectangle 85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14" name="Rectangle 85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417" name="Group 856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2495" name="Rectangle 85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96" name="Rectangle 85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97" name="Rectangle 85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98" name="Rectangle 86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99" name="Rectangle 86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00" name="Rectangle 86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01" name="Rectangle 86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02" name="Rectangle 86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03" name="Rectangle 86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04" name="Rectangle 86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418" name="Group 867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2485" name="Rectangle 86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86" name="Rectangle 86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87" name="Rectangle 87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88" name="Rectangle 87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89" name="Rectangle 87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90" name="Rectangle 87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91" name="Rectangle 87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92" name="Rectangle 87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93" name="Rectangle 87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94" name="Rectangle 87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419" name="Group 878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2475" name="Rectangle 87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76" name="Rectangle 88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77" name="Rectangle 88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78" name="Rectangle 88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79" name="Rectangle 88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80" name="Rectangle 88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81" name="Rectangle 88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82" name="Rectangle 88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83" name="Rectangle 88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84" name="Rectangle 88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420" name="Group 889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2465" name="Rectangle 89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66" name="Rectangle 89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67" name="Rectangle 89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68" name="Rectangle 89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69" name="Rectangle 89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70" name="Rectangle 89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71" name="Rectangle 89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72" name="Rectangle 89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73" name="Rectangle 89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74" name="Rectangle 89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421" name="Group 900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2455" name="Rectangle 90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56" name="Rectangle 90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57" name="Rectangle 90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58" name="Rectangle 90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59" name="Rectangle 90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60" name="Rectangle 90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61" name="Rectangle 90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62" name="Rectangle 90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63" name="Rectangle 90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64" name="Rectangle 91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422" name="Group 911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2445" name="Rectangle 91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46" name="Rectangle 91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47" name="Rectangle 91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48" name="Rectangle 91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49" name="Rectangle 91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50" name="Rectangle 91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51" name="Rectangle 91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52" name="Rectangle 91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53" name="Rectangle 92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54" name="Rectangle 92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423" name="Group 922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2435" name="Rectangle 92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36" name="Rectangle 92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37" name="Rectangle 92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38" name="Rectangle 92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39" name="Rectangle 92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40" name="Rectangle 92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41" name="Rectangle 92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42" name="Rectangle 93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43" name="Rectangle 93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44" name="Rectangle 93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424" name="Group 933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2425" name="Rectangle 93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26" name="Rectangle 93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27" name="Rectangle 93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28" name="Rectangle 93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29" name="Rectangle 93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30" name="Rectangle 93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31" name="Rectangle 94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32" name="Rectangle 94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33" name="Rectangle 94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34" name="Rectangle 94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1285" name="Group 944"/>
          <p:cNvGrpSpPr>
            <a:grpSpLocks/>
          </p:cNvGrpSpPr>
          <p:nvPr/>
        </p:nvGrpSpPr>
        <p:grpSpPr bwMode="auto">
          <a:xfrm flipV="1">
            <a:off x="1600200" y="2638426"/>
            <a:ext cx="533400" cy="504825"/>
            <a:chOff x="864" y="1152"/>
            <a:chExt cx="2880" cy="2880"/>
          </a:xfrm>
        </p:grpSpPr>
        <p:grpSp>
          <p:nvGrpSpPr>
            <p:cNvPr id="12293" name="Group 945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2404" name="Rectangle 94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05" name="Rectangle 94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06" name="Rectangle 94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07" name="Rectangle 94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08" name="Rectangle 95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09" name="Rectangle 95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10" name="Rectangle 95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11" name="Rectangle 95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12" name="Rectangle 95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13" name="Rectangle 95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294" name="Group 956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2394" name="Rectangle 95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95" name="Rectangle 95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96" name="Rectangle 95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97" name="Rectangle 96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98" name="Rectangle 96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99" name="Rectangle 96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00" name="Rectangle 96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01" name="Rectangle 96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02" name="Rectangle 96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03" name="Rectangle 96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295" name="Group 967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2384" name="Rectangle 96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85" name="Rectangle 96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86" name="Rectangle 97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87" name="Rectangle 97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88" name="Rectangle 97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89" name="Rectangle 97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90" name="Rectangle 97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91" name="Rectangle 97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92" name="Rectangle 97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93" name="Rectangle 97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296" name="Group 978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2374" name="Rectangle 97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75" name="Rectangle 98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76" name="Rectangle 98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77" name="Rectangle 98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78" name="Rectangle 98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79" name="Rectangle 98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80" name="Rectangle 98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81" name="Rectangle 98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82" name="Rectangle 98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83" name="Rectangle 98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297" name="Group 989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2364" name="Rectangle 99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65" name="Rectangle 99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66" name="Rectangle 99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67" name="Rectangle 99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68" name="Rectangle 99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69" name="Rectangle 99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70" name="Rectangle 99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71" name="Rectangle 99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72" name="Rectangle 99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73" name="Rectangle 99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298" name="Group 1000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2354" name="Rectangle 100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55" name="Rectangle 100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56" name="Rectangle 100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57" name="Rectangle 100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58" name="Rectangle 100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59" name="Rectangle 100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60" name="Rectangle 100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61" name="Rectangle 100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62" name="Rectangle 100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63" name="Rectangle 101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299" name="Group 1011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2344" name="Rectangle 101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45" name="Rectangle 101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46" name="Rectangle 101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47" name="Rectangle 101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48" name="Rectangle 101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49" name="Rectangle 101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50" name="Rectangle 101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51" name="Rectangle 101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52" name="Rectangle 102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53" name="Rectangle 102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300" name="Group 1022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2334" name="Rectangle 102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35" name="Rectangle 102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36" name="Rectangle 102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37" name="Rectangle 102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38" name="Rectangle 102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39" name="Rectangle 102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40" name="Rectangle 102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41" name="Rectangle 103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42" name="Rectangle 103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43" name="Rectangle 103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301" name="Group 1033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2324" name="Rectangle 103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25" name="Rectangle 103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26" name="Rectangle 103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27" name="Rectangle 103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28" name="Rectangle 103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29" name="Rectangle 103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30" name="Rectangle 104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31" name="Rectangle 104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32" name="Rectangle 104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33" name="Rectangle 104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302" name="Group 1044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2314" name="Rectangle 104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15" name="Rectangle 104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16" name="Rectangle 104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17" name="Rectangle 104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18" name="Rectangle 104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19" name="Rectangle 105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20" name="Rectangle 105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21" name="Rectangle 105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22" name="Rectangle 105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23" name="Rectangle 105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303" name="Group 1055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2304" name="Rectangle 105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05" name="Rectangle 105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06" name="Rectangle 105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07" name="Rectangle 105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08" name="Rectangle 106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09" name="Rectangle 106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10" name="Rectangle 106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11" name="Rectangle 106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12" name="Rectangle 106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13" name="Rectangle 106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1286" name="Group 1066"/>
          <p:cNvGrpSpPr>
            <a:grpSpLocks/>
          </p:cNvGrpSpPr>
          <p:nvPr/>
        </p:nvGrpSpPr>
        <p:grpSpPr bwMode="auto">
          <a:xfrm flipV="1">
            <a:off x="1600200" y="2041526"/>
            <a:ext cx="533400" cy="504825"/>
            <a:chOff x="864" y="1152"/>
            <a:chExt cx="2880" cy="2880"/>
          </a:xfrm>
        </p:grpSpPr>
        <p:grpSp>
          <p:nvGrpSpPr>
            <p:cNvPr id="12172" name="Group 1067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2283" name="Rectangle 106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84" name="Rectangle 106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85" name="Rectangle 107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86" name="Rectangle 107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87" name="Rectangle 107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88" name="Rectangle 107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89" name="Rectangle 107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90" name="Rectangle 107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91" name="Rectangle 107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92" name="Rectangle 107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173" name="Group 1078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2273" name="Rectangle 107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74" name="Rectangle 108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75" name="Rectangle 108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76" name="Rectangle 108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77" name="Rectangle 108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78" name="Rectangle 108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79" name="Rectangle 108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80" name="Rectangle 108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81" name="Rectangle 108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82" name="Rectangle 108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174" name="Group 1089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2263" name="Rectangle 109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64" name="Rectangle 109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65" name="Rectangle 109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66" name="Rectangle 109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67" name="Rectangle 109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68" name="Rectangle 109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69" name="Rectangle 109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70" name="Rectangle 109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71" name="Rectangle 109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72" name="Rectangle 109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175" name="Group 1100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2253" name="Rectangle 110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54" name="Rectangle 110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55" name="Rectangle 110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56" name="Rectangle 110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57" name="Rectangle 110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58" name="Rectangle 110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59" name="Rectangle 110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60" name="Rectangle 110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61" name="Rectangle 110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62" name="Rectangle 111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176" name="Group 1111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2243" name="Rectangle 111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44" name="Rectangle 111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45" name="Rectangle 111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46" name="Rectangle 111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47" name="Rectangle 111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48" name="Rectangle 111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49" name="Rectangle 111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50" name="Rectangle 111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51" name="Rectangle 112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52" name="Rectangle 112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177" name="Group 1122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2233" name="Rectangle 112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34" name="Rectangle 112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35" name="Rectangle 112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36" name="Rectangle 112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37" name="Rectangle 112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38" name="Rectangle 112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39" name="Rectangle 112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40" name="Rectangle 113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41" name="Rectangle 113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42" name="Rectangle 113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178" name="Group 1133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2223" name="Rectangle 113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24" name="Rectangle 113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25" name="Rectangle 113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26" name="Rectangle 113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27" name="Rectangle 113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28" name="Rectangle 113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29" name="Rectangle 114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30" name="Rectangle 114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31" name="Rectangle 114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32" name="Rectangle 114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179" name="Group 1144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2213" name="Rectangle 114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14" name="Rectangle 114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15" name="Rectangle 114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16" name="Rectangle 114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17" name="Rectangle 114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18" name="Rectangle 115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19" name="Rectangle 115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20" name="Rectangle 115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21" name="Rectangle 115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22" name="Rectangle 115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180" name="Group 1155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2203" name="Rectangle 115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04" name="Rectangle 115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05" name="Rectangle 115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06" name="Rectangle 115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07" name="Rectangle 116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08" name="Rectangle 116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09" name="Rectangle 116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10" name="Rectangle 116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11" name="Rectangle 116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12" name="Rectangle 116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181" name="Group 1166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2193" name="Rectangle 116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94" name="Rectangle 116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95" name="Rectangle 116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96" name="Rectangle 117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97" name="Rectangle 117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98" name="Rectangle 117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99" name="Rectangle 117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00" name="Rectangle 117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01" name="Rectangle 117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02" name="Rectangle 117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182" name="Group 1177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2183" name="Rectangle 117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84" name="Rectangle 117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85" name="Rectangle 118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86" name="Rectangle 118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87" name="Rectangle 118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88" name="Rectangle 118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89" name="Rectangle 118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90" name="Rectangle 118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91" name="Rectangle 118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92" name="Rectangle 118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1287" name="Group 1188"/>
          <p:cNvGrpSpPr>
            <a:grpSpLocks/>
          </p:cNvGrpSpPr>
          <p:nvPr/>
        </p:nvGrpSpPr>
        <p:grpSpPr bwMode="auto">
          <a:xfrm flipV="1">
            <a:off x="1600200" y="1431926"/>
            <a:ext cx="533400" cy="504825"/>
            <a:chOff x="864" y="1152"/>
            <a:chExt cx="2880" cy="2880"/>
          </a:xfrm>
        </p:grpSpPr>
        <p:grpSp>
          <p:nvGrpSpPr>
            <p:cNvPr id="12051" name="Group 1189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2162" name="Rectangle 119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63" name="Rectangle 119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64" name="Rectangle 119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65" name="Rectangle 119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66" name="Rectangle 119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67" name="Rectangle 119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68" name="Rectangle 119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69" name="Rectangle 119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70" name="Rectangle 119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71" name="Rectangle 119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052" name="Group 1200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2152" name="Rectangle 120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53" name="Rectangle 120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54" name="Rectangle 120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55" name="Rectangle 120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56" name="Rectangle 120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57" name="Rectangle 120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58" name="Rectangle 120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59" name="Rectangle 120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60" name="Rectangle 120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61" name="Rectangle 121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053" name="Group 1211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2142" name="Rectangle 121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43" name="Rectangle 121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44" name="Rectangle 121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45" name="Rectangle 121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46" name="Rectangle 121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47" name="Rectangle 121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48" name="Rectangle 121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49" name="Rectangle 121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50" name="Rectangle 122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51" name="Rectangle 122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054" name="Group 1222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2132" name="Rectangle 122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33" name="Rectangle 122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34" name="Rectangle 122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35" name="Rectangle 122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36" name="Rectangle 122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37" name="Rectangle 122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38" name="Rectangle 122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39" name="Rectangle 123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40" name="Rectangle 123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41" name="Rectangle 123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055" name="Group 1233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2122" name="Rectangle 123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23" name="Rectangle 123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24" name="Rectangle 123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25" name="Rectangle 123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26" name="Rectangle 123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27" name="Rectangle 123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28" name="Rectangle 124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29" name="Rectangle 124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30" name="Rectangle 124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31" name="Rectangle 124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056" name="Group 1244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2112" name="Rectangle 124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13" name="Rectangle 124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14" name="Rectangle 124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15" name="Rectangle 124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16" name="Rectangle 124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17" name="Rectangle 125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18" name="Rectangle 125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19" name="Rectangle 125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20" name="Rectangle 125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21" name="Rectangle 125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057" name="Group 1255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2102" name="Rectangle 125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03" name="Rectangle 125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04" name="Rectangle 125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05" name="Rectangle 125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06" name="Rectangle 126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07" name="Rectangle 126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08" name="Rectangle 126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09" name="Rectangle 126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10" name="Rectangle 126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11" name="Rectangle 126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058" name="Group 1266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2092" name="Rectangle 126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93" name="Rectangle 126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94" name="Rectangle 126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95" name="Rectangle 127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96" name="Rectangle 127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97" name="Rectangle 127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98" name="Rectangle 127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99" name="Rectangle 127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00" name="Rectangle 127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01" name="Rectangle 127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059" name="Group 1277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2082" name="Rectangle 127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83" name="Rectangle 127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84" name="Rectangle 128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85" name="Rectangle 128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86" name="Rectangle 128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87" name="Rectangle 128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88" name="Rectangle 128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89" name="Rectangle 128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90" name="Rectangle 128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91" name="Rectangle 128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060" name="Group 1288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2072" name="Rectangle 128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73" name="Rectangle 129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74" name="Rectangle 129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75" name="Rectangle 129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76" name="Rectangle 129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77" name="Rectangle 129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78" name="Rectangle 129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79" name="Rectangle 129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80" name="Rectangle 129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81" name="Rectangle 129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061" name="Group 1299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2062" name="Rectangle 130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63" name="Rectangle 130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64" name="Rectangle 130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65" name="Rectangle 130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66" name="Rectangle 130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67" name="Rectangle 130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68" name="Rectangle 130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69" name="Rectangle 130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70" name="Rectangle 130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71" name="Rectangle 130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1288" name="Group 1310"/>
          <p:cNvGrpSpPr>
            <a:grpSpLocks/>
          </p:cNvGrpSpPr>
          <p:nvPr/>
        </p:nvGrpSpPr>
        <p:grpSpPr bwMode="auto">
          <a:xfrm flipV="1">
            <a:off x="2395538" y="1428751"/>
            <a:ext cx="76200" cy="504825"/>
            <a:chOff x="3360" y="864"/>
            <a:chExt cx="96" cy="960"/>
          </a:xfrm>
        </p:grpSpPr>
        <p:sp>
          <p:nvSpPr>
            <p:cNvPr id="12041" name="Rectangle 1311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42" name="Rectangle 1312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43" name="Rectangle 1313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44" name="Rectangle 1314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45" name="Rectangle 1315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46" name="Rectangle 1316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47" name="Rectangle 1317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48" name="Rectangle 1318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49" name="Rectangle 1319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50" name="Rectangle 1320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289" name="Group 1321"/>
          <p:cNvGrpSpPr>
            <a:grpSpLocks/>
          </p:cNvGrpSpPr>
          <p:nvPr/>
        </p:nvGrpSpPr>
        <p:grpSpPr bwMode="auto">
          <a:xfrm flipV="1">
            <a:off x="2238375" y="1431926"/>
            <a:ext cx="76200" cy="504825"/>
            <a:chOff x="3360" y="864"/>
            <a:chExt cx="96" cy="960"/>
          </a:xfrm>
        </p:grpSpPr>
        <p:sp>
          <p:nvSpPr>
            <p:cNvPr id="12031" name="Rectangle 1322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32" name="Rectangle 1323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33" name="Rectangle 1324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34" name="Rectangle 1325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35" name="Rectangle 1326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36" name="Rectangle 1327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37" name="Rectangle 1328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38" name="Rectangle 1329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39" name="Rectangle 1330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40" name="Rectangle 1331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290" name="Group 1332"/>
          <p:cNvGrpSpPr>
            <a:grpSpLocks/>
          </p:cNvGrpSpPr>
          <p:nvPr/>
        </p:nvGrpSpPr>
        <p:grpSpPr bwMode="auto">
          <a:xfrm flipV="1">
            <a:off x="2395538" y="2041526"/>
            <a:ext cx="76200" cy="504825"/>
            <a:chOff x="3360" y="864"/>
            <a:chExt cx="96" cy="960"/>
          </a:xfrm>
        </p:grpSpPr>
        <p:sp>
          <p:nvSpPr>
            <p:cNvPr id="12021" name="Rectangle 1333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22" name="Rectangle 1334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23" name="Rectangle 1335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24" name="Rectangle 1336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25" name="Rectangle 1337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26" name="Rectangle 1338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27" name="Rectangle 1339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28" name="Rectangle 1340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29" name="Rectangle 1341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30" name="Rectangle 1342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291" name="Group 1343"/>
          <p:cNvGrpSpPr>
            <a:grpSpLocks/>
          </p:cNvGrpSpPr>
          <p:nvPr/>
        </p:nvGrpSpPr>
        <p:grpSpPr bwMode="auto">
          <a:xfrm flipV="1">
            <a:off x="2238375" y="2041526"/>
            <a:ext cx="76200" cy="504825"/>
            <a:chOff x="3360" y="864"/>
            <a:chExt cx="96" cy="960"/>
          </a:xfrm>
        </p:grpSpPr>
        <p:sp>
          <p:nvSpPr>
            <p:cNvPr id="12011" name="Rectangle 1344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12" name="Rectangle 1345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13" name="Rectangle 1346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14" name="Rectangle 1347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15" name="Rectangle 1348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16" name="Rectangle 1349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17" name="Rectangle 1350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18" name="Rectangle 1351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19" name="Rectangle 1352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20" name="Rectangle 1353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292" name="Group 1354"/>
          <p:cNvGrpSpPr>
            <a:grpSpLocks/>
          </p:cNvGrpSpPr>
          <p:nvPr/>
        </p:nvGrpSpPr>
        <p:grpSpPr bwMode="auto">
          <a:xfrm flipV="1">
            <a:off x="2576513" y="2041526"/>
            <a:ext cx="76200" cy="504825"/>
            <a:chOff x="3360" y="864"/>
            <a:chExt cx="96" cy="960"/>
          </a:xfrm>
        </p:grpSpPr>
        <p:sp>
          <p:nvSpPr>
            <p:cNvPr id="12001" name="Rectangle 1355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02" name="Rectangle 1356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03" name="Rectangle 1357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04" name="Rectangle 1358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05" name="Rectangle 1359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06" name="Rectangle 1360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07" name="Rectangle 1361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08" name="Rectangle 1362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09" name="Rectangle 1363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10" name="Rectangle 1364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293" name="Group 1365"/>
          <p:cNvGrpSpPr>
            <a:grpSpLocks/>
          </p:cNvGrpSpPr>
          <p:nvPr/>
        </p:nvGrpSpPr>
        <p:grpSpPr bwMode="auto">
          <a:xfrm flipV="1">
            <a:off x="2395538" y="2654301"/>
            <a:ext cx="76200" cy="504825"/>
            <a:chOff x="3360" y="864"/>
            <a:chExt cx="96" cy="960"/>
          </a:xfrm>
        </p:grpSpPr>
        <p:sp>
          <p:nvSpPr>
            <p:cNvPr id="11991" name="Rectangle 1366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92" name="Rectangle 1367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93" name="Rectangle 1368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94" name="Rectangle 1369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95" name="Rectangle 1370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96" name="Rectangle 1371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97" name="Rectangle 1372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98" name="Rectangle 1373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99" name="Rectangle 1374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00" name="Rectangle 1375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294" name="Group 1376"/>
          <p:cNvGrpSpPr>
            <a:grpSpLocks/>
          </p:cNvGrpSpPr>
          <p:nvPr/>
        </p:nvGrpSpPr>
        <p:grpSpPr bwMode="auto">
          <a:xfrm flipV="1">
            <a:off x="2209800" y="2652714"/>
            <a:ext cx="76200" cy="504825"/>
            <a:chOff x="3360" y="864"/>
            <a:chExt cx="96" cy="960"/>
          </a:xfrm>
        </p:grpSpPr>
        <p:sp>
          <p:nvSpPr>
            <p:cNvPr id="11981" name="Rectangle 1377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82" name="Rectangle 1378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83" name="Rectangle 1379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84" name="Rectangle 1380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85" name="Rectangle 1381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86" name="Rectangle 1382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87" name="Rectangle 1383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88" name="Rectangle 1384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89" name="Rectangle 1385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90" name="Rectangle 1386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295" name="Group 1387"/>
          <p:cNvGrpSpPr>
            <a:grpSpLocks/>
          </p:cNvGrpSpPr>
          <p:nvPr/>
        </p:nvGrpSpPr>
        <p:grpSpPr bwMode="auto">
          <a:xfrm flipV="1">
            <a:off x="2590800" y="2667001"/>
            <a:ext cx="76200" cy="504825"/>
            <a:chOff x="3360" y="864"/>
            <a:chExt cx="96" cy="960"/>
          </a:xfrm>
        </p:grpSpPr>
        <p:sp>
          <p:nvSpPr>
            <p:cNvPr id="11971" name="Rectangle 1388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72" name="Rectangle 1389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73" name="Rectangle 1390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74" name="Rectangle 1391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75" name="Rectangle 1392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76" name="Rectangle 1393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77" name="Rectangle 1394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78" name="Rectangle 1395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79" name="Rectangle 1396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80" name="Rectangle 1397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296" name="Group 1398"/>
          <p:cNvGrpSpPr>
            <a:grpSpLocks/>
          </p:cNvGrpSpPr>
          <p:nvPr/>
        </p:nvGrpSpPr>
        <p:grpSpPr bwMode="auto">
          <a:xfrm flipV="1">
            <a:off x="2757488" y="2651126"/>
            <a:ext cx="76200" cy="504825"/>
            <a:chOff x="3360" y="864"/>
            <a:chExt cx="96" cy="960"/>
          </a:xfrm>
        </p:grpSpPr>
        <p:sp>
          <p:nvSpPr>
            <p:cNvPr id="11961" name="Rectangle 1399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62" name="Rectangle 1400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63" name="Rectangle 1401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64" name="Rectangle 1402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65" name="Rectangle 1403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66" name="Rectangle 1404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67" name="Rectangle 1405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68" name="Rectangle 1406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69" name="Rectangle 1407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70" name="Rectangle 1408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297" name="Group 1409"/>
          <p:cNvGrpSpPr>
            <a:grpSpLocks/>
          </p:cNvGrpSpPr>
          <p:nvPr/>
        </p:nvGrpSpPr>
        <p:grpSpPr bwMode="auto">
          <a:xfrm flipV="1">
            <a:off x="2395538" y="3257551"/>
            <a:ext cx="76200" cy="504825"/>
            <a:chOff x="3360" y="864"/>
            <a:chExt cx="96" cy="960"/>
          </a:xfrm>
        </p:grpSpPr>
        <p:sp>
          <p:nvSpPr>
            <p:cNvPr id="11951" name="Rectangle 1410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52" name="Rectangle 1411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53" name="Rectangle 1412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54" name="Rectangle 1413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55" name="Rectangle 1414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56" name="Rectangle 1415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57" name="Rectangle 1416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58" name="Rectangle 1417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59" name="Rectangle 1418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60" name="Rectangle 1419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298" name="Group 1420"/>
          <p:cNvGrpSpPr>
            <a:grpSpLocks/>
          </p:cNvGrpSpPr>
          <p:nvPr/>
        </p:nvGrpSpPr>
        <p:grpSpPr bwMode="auto">
          <a:xfrm flipV="1">
            <a:off x="2395538" y="5683251"/>
            <a:ext cx="76200" cy="504825"/>
            <a:chOff x="3360" y="864"/>
            <a:chExt cx="96" cy="960"/>
          </a:xfrm>
        </p:grpSpPr>
        <p:sp>
          <p:nvSpPr>
            <p:cNvPr id="11941" name="Rectangle 1421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42" name="Rectangle 1422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43" name="Rectangle 1423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44" name="Rectangle 1424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45" name="Rectangle 1425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46" name="Rectangle 1426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47" name="Rectangle 1427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48" name="Rectangle 1428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49" name="Rectangle 1429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50" name="Rectangle 1430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299" name="Group 1431"/>
          <p:cNvGrpSpPr>
            <a:grpSpLocks/>
          </p:cNvGrpSpPr>
          <p:nvPr/>
        </p:nvGrpSpPr>
        <p:grpSpPr bwMode="auto">
          <a:xfrm flipV="1">
            <a:off x="2224088" y="5683251"/>
            <a:ext cx="76200" cy="504825"/>
            <a:chOff x="3360" y="864"/>
            <a:chExt cx="96" cy="960"/>
          </a:xfrm>
        </p:grpSpPr>
        <p:sp>
          <p:nvSpPr>
            <p:cNvPr id="11931" name="Rectangle 1432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32" name="Rectangle 1433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33" name="Rectangle 1434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34" name="Rectangle 1435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35" name="Rectangle 1436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36" name="Rectangle 1437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37" name="Rectangle 1438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38" name="Rectangle 1439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39" name="Rectangle 1440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40" name="Rectangle 1441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00" name="Group 1442"/>
          <p:cNvGrpSpPr>
            <a:grpSpLocks/>
          </p:cNvGrpSpPr>
          <p:nvPr/>
        </p:nvGrpSpPr>
        <p:grpSpPr bwMode="auto">
          <a:xfrm flipV="1">
            <a:off x="2562225" y="5683251"/>
            <a:ext cx="76200" cy="504825"/>
            <a:chOff x="3360" y="864"/>
            <a:chExt cx="96" cy="960"/>
          </a:xfrm>
        </p:grpSpPr>
        <p:sp>
          <p:nvSpPr>
            <p:cNvPr id="11921" name="Rectangle 1443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22" name="Rectangle 1444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23" name="Rectangle 1445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24" name="Rectangle 1446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25" name="Rectangle 1447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26" name="Rectangle 1448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27" name="Rectangle 1449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28" name="Rectangle 1450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29" name="Rectangle 1451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30" name="Rectangle 1452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01" name="Group 1453"/>
          <p:cNvGrpSpPr>
            <a:grpSpLocks/>
          </p:cNvGrpSpPr>
          <p:nvPr/>
        </p:nvGrpSpPr>
        <p:grpSpPr bwMode="auto">
          <a:xfrm flipV="1">
            <a:off x="2743200" y="5683251"/>
            <a:ext cx="76200" cy="504825"/>
            <a:chOff x="3360" y="864"/>
            <a:chExt cx="96" cy="960"/>
          </a:xfrm>
        </p:grpSpPr>
        <p:sp>
          <p:nvSpPr>
            <p:cNvPr id="11911" name="Rectangle 1454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12" name="Rectangle 1455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13" name="Rectangle 1456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14" name="Rectangle 1457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15" name="Rectangle 1458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16" name="Rectangle 1459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17" name="Rectangle 1460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18" name="Rectangle 1461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19" name="Rectangle 1462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20" name="Rectangle 1463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02" name="Group 1464"/>
          <p:cNvGrpSpPr>
            <a:grpSpLocks/>
          </p:cNvGrpSpPr>
          <p:nvPr/>
        </p:nvGrpSpPr>
        <p:grpSpPr bwMode="auto">
          <a:xfrm flipV="1">
            <a:off x="3048000" y="5683251"/>
            <a:ext cx="76200" cy="504825"/>
            <a:chOff x="3360" y="864"/>
            <a:chExt cx="96" cy="960"/>
          </a:xfrm>
        </p:grpSpPr>
        <p:sp>
          <p:nvSpPr>
            <p:cNvPr id="11901" name="Rectangle 1465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02" name="Rectangle 1466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03" name="Rectangle 1467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04" name="Rectangle 1468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05" name="Rectangle 1469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06" name="Rectangle 1470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07" name="Rectangle 1471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08" name="Rectangle 1472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09" name="Rectangle 1473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10" name="Rectangle 1474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03" name="Group 1475"/>
          <p:cNvGrpSpPr>
            <a:grpSpLocks/>
          </p:cNvGrpSpPr>
          <p:nvPr/>
        </p:nvGrpSpPr>
        <p:grpSpPr bwMode="auto">
          <a:xfrm flipV="1">
            <a:off x="3200400" y="5683251"/>
            <a:ext cx="76200" cy="504825"/>
            <a:chOff x="3360" y="864"/>
            <a:chExt cx="96" cy="960"/>
          </a:xfrm>
        </p:grpSpPr>
        <p:sp>
          <p:nvSpPr>
            <p:cNvPr id="11891" name="Rectangle 1476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92" name="Rectangle 1477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93" name="Rectangle 1478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94" name="Rectangle 1479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95" name="Rectangle 1480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96" name="Rectangle 1481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97" name="Rectangle 1482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98" name="Rectangle 1483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99" name="Rectangle 1484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00" name="Rectangle 1485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04" name="Group 1486"/>
          <p:cNvGrpSpPr>
            <a:grpSpLocks/>
          </p:cNvGrpSpPr>
          <p:nvPr/>
        </p:nvGrpSpPr>
        <p:grpSpPr bwMode="auto">
          <a:xfrm flipV="1">
            <a:off x="3352800" y="5683251"/>
            <a:ext cx="76200" cy="504825"/>
            <a:chOff x="3360" y="864"/>
            <a:chExt cx="96" cy="960"/>
          </a:xfrm>
        </p:grpSpPr>
        <p:sp>
          <p:nvSpPr>
            <p:cNvPr id="11881" name="Rectangle 1487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82" name="Rectangle 1488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83" name="Rectangle 1489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84" name="Rectangle 1490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85" name="Rectangle 1491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86" name="Rectangle 1492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87" name="Rectangle 1493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88" name="Rectangle 1494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89" name="Rectangle 1495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90" name="Rectangle 1496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05" name="Group 1497"/>
          <p:cNvGrpSpPr>
            <a:grpSpLocks/>
          </p:cNvGrpSpPr>
          <p:nvPr/>
        </p:nvGrpSpPr>
        <p:grpSpPr bwMode="auto">
          <a:xfrm flipV="1">
            <a:off x="3533775" y="5699126"/>
            <a:ext cx="76200" cy="504825"/>
            <a:chOff x="3360" y="864"/>
            <a:chExt cx="96" cy="960"/>
          </a:xfrm>
        </p:grpSpPr>
        <p:sp>
          <p:nvSpPr>
            <p:cNvPr id="11871" name="Rectangle 1498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72" name="Rectangle 1499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73" name="Rectangle 1500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74" name="Rectangle 1501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75" name="Rectangle 1502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76" name="Rectangle 1503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77" name="Rectangle 1504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78" name="Rectangle 1505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79" name="Rectangle 1506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80" name="Rectangle 1507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06" name="Group 1508"/>
          <p:cNvGrpSpPr>
            <a:grpSpLocks/>
          </p:cNvGrpSpPr>
          <p:nvPr/>
        </p:nvGrpSpPr>
        <p:grpSpPr bwMode="auto">
          <a:xfrm flipV="1">
            <a:off x="2395538" y="5089526"/>
            <a:ext cx="76200" cy="504825"/>
            <a:chOff x="3360" y="864"/>
            <a:chExt cx="96" cy="960"/>
          </a:xfrm>
        </p:grpSpPr>
        <p:sp>
          <p:nvSpPr>
            <p:cNvPr id="11861" name="Rectangle 1509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62" name="Rectangle 1510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63" name="Rectangle 1511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64" name="Rectangle 1512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65" name="Rectangle 1513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66" name="Rectangle 1514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67" name="Rectangle 1515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68" name="Rectangle 1516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69" name="Rectangle 1517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70" name="Rectangle 1518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07" name="Group 1519"/>
          <p:cNvGrpSpPr>
            <a:grpSpLocks/>
          </p:cNvGrpSpPr>
          <p:nvPr/>
        </p:nvGrpSpPr>
        <p:grpSpPr bwMode="auto">
          <a:xfrm flipV="1">
            <a:off x="2224088" y="5089526"/>
            <a:ext cx="76200" cy="504825"/>
            <a:chOff x="3360" y="864"/>
            <a:chExt cx="96" cy="960"/>
          </a:xfrm>
        </p:grpSpPr>
        <p:sp>
          <p:nvSpPr>
            <p:cNvPr id="11851" name="Rectangle 1520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52" name="Rectangle 1521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53" name="Rectangle 1522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54" name="Rectangle 1523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55" name="Rectangle 1524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56" name="Rectangle 1525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57" name="Rectangle 1526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58" name="Rectangle 1527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59" name="Rectangle 1528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60" name="Rectangle 1529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08" name="Group 1530"/>
          <p:cNvGrpSpPr>
            <a:grpSpLocks/>
          </p:cNvGrpSpPr>
          <p:nvPr/>
        </p:nvGrpSpPr>
        <p:grpSpPr bwMode="auto">
          <a:xfrm flipV="1">
            <a:off x="2562225" y="5089526"/>
            <a:ext cx="76200" cy="504825"/>
            <a:chOff x="3360" y="864"/>
            <a:chExt cx="96" cy="960"/>
          </a:xfrm>
        </p:grpSpPr>
        <p:sp>
          <p:nvSpPr>
            <p:cNvPr id="11841" name="Rectangle 1531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42" name="Rectangle 1532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43" name="Rectangle 1533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44" name="Rectangle 1534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45" name="Rectangle 1535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46" name="Rectangle 1536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47" name="Rectangle 1537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48" name="Rectangle 1538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49" name="Rectangle 1539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50" name="Rectangle 1540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09" name="Group 1541"/>
          <p:cNvGrpSpPr>
            <a:grpSpLocks/>
          </p:cNvGrpSpPr>
          <p:nvPr/>
        </p:nvGrpSpPr>
        <p:grpSpPr bwMode="auto">
          <a:xfrm flipV="1">
            <a:off x="2743200" y="5078414"/>
            <a:ext cx="76200" cy="504825"/>
            <a:chOff x="3360" y="864"/>
            <a:chExt cx="96" cy="960"/>
          </a:xfrm>
        </p:grpSpPr>
        <p:sp>
          <p:nvSpPr>
            <p:cNvPr id="11831" name="Rectangle 1542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32" name="Rectangle 1543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33" name="Rectangle 1544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34" name="Rectangle 1545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35" name="Rectangle 1546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36" name="Rectangle 1547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37" name="Rectangle 1548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38" name="Rectangle 1549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39" name="Rectangle 1550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40" name="Rectangle 1551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10" name="Group 1552"/>
          <p:cNvGrpSpPr>
            <a:grpSpLocks/>
          </p:cNvGrpSpPr>
          <p:nvPr/>
        </p:nvGrpSpPr>
        <p:grpSpPr bwMode="auto">
          <a:xfrm flipV="1">
            <a:off x="2895600" y="5089526"/>
            <a:ext cx="76200" cy="504825"/>
            <a:chOff x="3360" y="864"/>
            <a:chExt cx="96" cy="960"/>
          </a:xfrm>
        </p:grpSpPr>
        <p:sp>
          <p:nvSpPr>
            <p:cNvPr id="11821" name="Rectangle 1553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22" name="Rectangle 1554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23" name="Rectangle 1555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24" name="Rectangle 1556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25" name="Rectangle 1557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26" name="Rectangle 1558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27" name="Rectangle 1559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28" name="Rectangle 1560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29" name="Rectangle 1561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30" name="Rectangle 1562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11" name="Group 1563"/>
          <p:cNvGrpSpPr>
            <a:grpSpLocks/>
          </p:cNvGrpSpPr>
          <p:nvPr/>
        </p:nvGrpSpPr>
        <p:grpSpPr bwMode="auto">
          <a:xfrm flipV="1">
            <a:off x="3048000" y="5089526"/>
            <a:ext cx="76200" cy="504825"/>
            <a:chOff x="3360" y="864"/>
            <a:chExt cx="96" cy="960"/>
          </a:xfrm>
        </p:grpSpPr>
        <p:sp>
          <p:nvSpPr>
            <p:cNvPr id="11811" name="Rectangle 1564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12" name="Rectangle 1565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13" name="Rectangle 1566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14" name="Rectangle 1567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15" name="Rectangle 1568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16" name="Rectangle 1569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17" name="Rectangle 1570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18" name="Rectangle 1571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19" name="Rectangle 1572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20" name="Rectangle 1573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12" name="Group 1574"/>
          <p:cNvGrpSpPr>
            <a:grpSpLocks/>
          </p:cNvGrpSpPr>
          <p:nvPr/>
        </p:nvGrpSpPr>
        <p:grpSpPr bwMode="auto">
          <a:xfrm flipV="1">
            <a:off x="3200400" y="5089526"/>
            <a:ext cx="76200" cy="504825"/>
            <a:chOff x="3360" y="864"/>
            <a:chExt cx="96" cy="960"/>
          </a:xfrm>
        </p:grpSpPr>
        <p:sp>
          <p:nvSpPr>
            <p:cNvPr id="11801" name="Rectangle 1575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02" name="Rectangle 1576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03" name="Rectangle 1577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04" name="Rectangle 1578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05" name="Rectangle 1579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06" name="Rectangle 1580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07" name="Rectangle 1581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08" name="Rectangle 1582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09" name="Rectangle 1583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10" name="Rectangle 1584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13" name="Group 1585"/>
          <p:cNvGrpSpPr>
            <a:grpSpLocks/>
          </p:cNvGrpSpPr>
          <p:nvPr/>
        </p:nvGrpSpPr>
        <p:grpSpPr bwMode="auto">
          <a:xfrm flipV="1">
            <a:off x="3352800" y="5089526"/>
            <a:ext cx="76200" cy="504825"/>
            <a:chOff x="3360" y="864"/>
            <a:chExt cx="96" cy="960"/>
          </a:xfrm>
        </p:grpSpPr>
        <p:sp>
          <p:nvSpPr>
            <p:cNvPr id="11791" name="Rectangle 1586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92" name="Rectangle 1587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93" name="Rectangle 1588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94" name="Rectangle 1589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95" name="Rectangle 1590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96" name="Rectangle 1591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97" name="Rectangle 1592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98" name="Rectangle 1593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99" name="Rectangle 1594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800" name="Rectangle 1595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14" name="Group 1596"/>
          <p:cNvGrpSpPr>
            <a:grpSpLocks/>
          </p:cNvGrpSpPr>
          <p:nvPr/>
        </p:nvGrpSpPr>
        <p:grpSpPr bwMode="auto">
          <a:xfrm flipV="1">
            <a:off x="2395538" y="4479926"/>
            <a:ext cx="76200" cy="504825"/>
            <a:chOff x="3360" y="864"/>
            <a:chExt cx="96" cy="960"/>
          </a:xfrm>
        </p:grpSpPr>
        <p:sp>
          <p:nvSpPr>
            <p:cNvPr id="11781" name="Rectangle 1597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82" name="Rectangle 1598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83" name="Rectangle 1599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84" name="Rectangle 1600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85" name="Rectangle 1601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86" name="Rectangle 1602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87" name="Rectangle 1603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88" name="Rectangle 1604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89" name="Rectangle 1605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90" name="Rectangle 1606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15" name="Group 1607"/>
          <p:cNvGrpSpPr>
            <a:grpSpLocks/>
          </p:cNvGrpSpPr>
          <p:nvPr/>
        </p:nvGrpSpPr>
        <p:grpSpPr bwMode="auto">
          <a:xfrm flipV="1">
            <a:off x="2224088" y="4476751"/>
            <a:ext cx="76200" cy="504825"/>
            <a:chOff x="3360" y="864"/>
            <a:chExt cx="96" cy="960"/>
          </a:xfrm>
        </p:grpSpPr>
        <p:sp>
          <p:nvSpPr>
            <p:cNvPr id="11771" name="Rectangle 1608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72" name="Rectangle 1609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73" name="Rectangle 1610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74" name="Rectangle 1611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75" name="Rectangle 1612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76" name="Rectangle 1613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77" name="Rectangle 1614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78" name="Rectangle 1615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79" name="Rectangle 1616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80" name="Rectangle 1617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16" name="Group 1618"/>
          <p:cNvGrpSpPr>
            <a:grpSpLocks/>
          </p:cNvGrpSpPr>
          <p:nvPr/>
        </p:nvGrpSpPr>
        <p:grpSpPr bwMode="auto">
          <a:xfrm flipV="1">
            <a:off x="2562225" y="4479926"/>
            <a:ext cx="76200" cy="504825"/>
            <a:chOff x="3360" y="864"/>
            <a:chExt cx="96" cy="960"/>
          </a:xfrm>
        </p:grpSpPr>
        <p:sp>
          <p:nvSpPr>
            <p:cNvPr id="11761" name="Rectangle 1619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62" name="Rectangle 1620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63" name="Rectangle 1621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64" name="Rectangle 1622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65" name="Rectangle 1623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66" name="Rectangle 1624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67" name="Rectangle 1625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68" name="Rectangle 1626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69" name="Rectangle 1627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70" name="Rectangle 1628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17" name="Group 1629"/>
          <p:cNvGrpSpPr>
            <a:grpSpLocks/>
          </p:cNvGrpSpPr>
          <p:nvPr/>
        </p:nvGrpSpPr>
        <p:grpSpPr bwMode="auto">
          <a:xfrm flipV="1">
            <a:off x="2743200" y="4479926"/>
            <a:ext cx="76200" cy="504825"/>
            <a:chOff x="3360" y="864"/>
            <a:chExt cx="96" cy="960"/>
          </a:xfrm>
        </p:grpSpPr>
        <p:sp>
          <p:nvSpPr>
            <p:cNvPr id="11751" name="Rectangle 1630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52" name="Rectangle 1631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53" name="Rectangle 1632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54" name="Rectangle 1633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55" name="Rectangle 1634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56" name="Rectangle 1635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57" name="Rectangle 1636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58" name="Rectangle 1637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59" name="Rectangle 1638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60" name="Rectangle 1639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18" name="Group 1640"/>
          <p:cNvGrpSpPr>
            <a:grpSpLocks/>
          </p:cNvGrpSpPr>
          <p:nvPr/>
        </p:nvGrpSpPr>
        <p:grpSpPr bwMode="auto">
          <a:xfrm flipV="1">
            <a:off x="2895600" y="4479926"/>
            <a:ext cx="76200" cy="504825"/>
            <a:chOff x="3360" y="864"/>
            <a:chExt cx="96" cy="960"/>
          </a:xfrm>
        </p:grpSpPr>
        <p:sp>
          <p:nvSpPr>
            <p:cNvPr id="11741" name="Rectangle 1641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42" name="Rectangle 1642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43" name="Rectangle 1643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44" name="Rectangle 1644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45" name="Rectangle 1645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46" name="Rectangle 1646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47" name="Rectangle 1647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48" name="Rectangle 1648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49" name="Rectangle 1649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50" name="Rectangle 1650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19" name="Group 1651"/>
          <p:cNvGrpSpPr>
            <a:grpSpLocks/>
          </p:cNvGrpSpPr>
          <p:nvPr/>
        </p:nvGrpSpPr>
        <p:grpSpPr bwMode="auto">
          <a:xfrm flipV="1">
            <a:off x="3048000" y="4479926"/>
            <a:ext cx="76200" cy="504825"/>
            <a:chOff x="3360" y="864"/>
            <a:chExt cx="96" cy="960"/>
          </a:xfrm>
        </p:grpSpPr>
        <p:sp>
          <p:nvSpPr>
            <p:cNvPr id="11731" name="Rectangle 1652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32" name="Rectangle 1653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33" name="Rectangle 1654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34" name="Rectangle 1655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35" name="Rectangle 1656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36" name="Rectangle 1657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37" name="Rectangle 1658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38" name="Rectangle 1659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39" name="Rectangle 1660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40" name="Rectangle 1661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20" name="Group 1662"/>
          <p:cNvGrpSpPr>
            <a:grpSpLocks/>
          </p:cNvGrpSpPr>
          <p:nvPr/>
        </p:nvGrpSpPr>
        <p:grpSpPr bwMode="auto">
          <a:xfrm flipV="1">
            <a:off x="3200400" y="4479926"/>
            <a:ext cx="76200" cy="504825"/>
            <a:chOff x="3360" y="864"/>
            <a:chExt cx="96" cy="960"/>
          </a:xfrm>
        </p:grpSpPr>
        <p:sp>
          <p:nvSpPr>
            <p:cNvPr id="11721" name="Rectangle 1663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22" name="Rectangle 1664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23" name="Rectangle 1665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24" name="Rectangle 1666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25" name="Rectangle 1667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26" name="Rectangle 1668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27" name="Rectangle 1669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28" name="Rectangle 1670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29" name="Rectangle 1671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30" name="Rectangle 1672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21" name="Group 1673"/>
          <p:cNvGrpSpPr>
            <a:grpSpLocks/>
          </p:cNvGrpSpPr>
          <p:nvPr/>
        </p:nvGrpSpPr>
        <p:grpSpPr bwMode="auto">
          <a:xfrm flipV="1">
            <a:off x="2395538" y="3870326"/>
            <a:ext cx="76200" cy="504825"/>
            <a:chOff x="3360" y="864"/>
            <a:chExt cx="96" cy="960"/>
          </a:xfrm>
        </p:grpSpPr>
        <p:sp>
          <p:nvSpPr>
            <p:cNvPr id="11711" name="Rectangle 1674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12" name="Rectangle 1675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13" name="Rectangle 1676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14" name="Rectangle 1677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15" name="Rectangle 1678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16" name="Rectangle 1679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17" name="Rectangle 1680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18" name="Rectangle 1681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19" name="Rectangle 1682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20" name="Rectangle 1683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22" name="Group 1684"/>
          <p:cNvGrpSpPr>
            <a:grpSpLocks/>
          </p:cNvGrpSpPr>
          <p:nvPr/>
        </p:nvGrpSpPr>
        <p:grpSpPr bwMode="auto">
          <a:xfrm flipV="1">
            <a:off x="2224088" y="3870326"/>
            <a:ext cx="76200" cy="504825"/>
            <a:chOff x="3360" y="864"/>
            <a:chExt cx="96" cy="960"/>
          </a:xfrm>
        </p:grpSpPr>
        <p:sp>
          <p:nvSpPr>
            <p:cNvPr id="11701" name="Rectangle 1685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02" name="Rectangle 1686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03" name="Rectangle 1687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04" name="Rectangle 1688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05" name="Rectangle 1689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06" name="Rectangle 1690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07" name="Rectangle 1691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08" name="Rectangle 1692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09" name="Rectangle 1693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10" name="Rectangle 1694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23" name="Group 1695"/>
          <p:cNvGrpSpPr>
            <a:grpSpLocks/>
          </p:cNvGrpSpPr>
          <p:nvPr/>
        </p:nvGrpSpPr>
        <p:grpSpPr bwMode="auto">
          <a:xfrm flipV="1">
            <a:off x="2562225" y="3870326"/>
            <a:ext cx="76200" cy="504825"/>
            <a:chOff x="3360" y="864"/>
            <a:chExt cx="96" cy="960"/>
          </a:xfrm>
        </p:grpSpPr>
        <p:sp>
          <p:nvSpPr>
            <p:cNvPr id="11691" name="Rectangle 1696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92" name="Rectangle 1697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93" name="Rectangle 1698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94" name="Rectangle 1699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95" name="Rectangle 1700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96" name="Rectangle 1701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97" name="Rectangle 1702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98" name="Rectangle 1703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99" name="Rectangle 1704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700" name="Rectangle 1705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24" name="Group 1706"/>
          <p:cNvGrpSpPr>
            <a:grpSpLocks/>
          </p:cNvGrpSpPr>
          <p:nvPr/>
        </p:nvGrpSpPr>
        <p:grpSpPr bwMode="auto">
          <a:xfrm flipV="1">
            <a:off x="2743200" y="3870326"/>
            <a:ext cx="76200" cy="504825"/>
            <a:chOff x="3360" y="864"/>
            <a:chExt cx="96" cy="960"/>
          </a:xfrm>
        </p:grpSpPr>
        <p:sp>
          <p:nvSpPr>
            <p:cNvPr id="11681" name="Rectangle 1707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82" name="Rectangle 1708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83" name="Rectangle 1709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84" name="Rectangle 1710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85" name="Rectangle 1711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86" name="Rectangle 1712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87" name="Rectangle 1713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88" name="Rectangle 1714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89" name="Rectangle 1715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90" name="Rectangle 1716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25" name="Group 1717"/>
          <p:cNvGrpSpPr>
            <a:grpSpLocks/>
          </p:cNvGrpSpPr>
          <p:nvPr/>
        </p:nvGrpSpPr>
        <p:grpSpPr bwMode="auto">
          <a:xfrm flipV="1">
            <a:off x="2895600" y="3870326"/>
            <a:ext cx="76200" cy="504825"/>
            <a:chOff x="3360" y="864"/>
            <a:chExt cx="96" cy="960"/>
          </a:xfrm>
        </p:grpSpPr>
        <p:sp>
          <p:nvSpPr>
            <p:cNvPr id="11671" name="Rectangle 1718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72" name="Rectangle 1719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73" name="Rectangle 1720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74" name="Rectangle 1721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75" name="Rectangle 1722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76" name="Rectangle 1723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77" name="Rectangle 1724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78" name="Rectangle 1725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79" name="Rectangle 1726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80" name="Rectangle 1727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26" name="Group 1728"/>
          <p:cNvGrpSpPr>
            <a:grpSpLocks/>
          </p:cNvGrpSpPr>
          <p:nvPr/>
        </p:nvGrpSpPr>
        <p:grpSpPr bwMode="auto">
          <a:xfrm flipV="1">
            <a:off x="3048000" y="3870326"/>
            <a:ext cx="76200" cy="504825"/>
            <a:chOff x="3360" y="864"/>
            <a:chExt cx="96" cy="960"/>
          </a:xfrm>
        </p:grpSpPr>
        <p:sp>
          <p:nvSpPr>
            <p:cNvPr id="11661" name="Rectangle 1729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62" name="Rectangle 1730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63" name="Rectangle 1731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64" name="Rectangle 1732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65" name="Rectangle 1733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66" name="Rectangle 1734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67" name="Rectangle 1735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68" name="Rectangle 1736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69" name="Rectangle 1737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70" name="Rectangle 1738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27" name="Group 1739"/>
          <p:cNvGrpSpPr>
            <a:grpSpLocks/>
          </p:cNvGrpSpPr>
          <p:nvPr/>
        </p:nvGrpSpPr>
        <p:grpSpPr bwMode="auto">
          <a:xfrm flipV="1">
            <a:off x="2224088" y="3260726"/>
            <a:ext cx="76200" cy="504825"/>
            <a:chOff x="3360" y="864"/>
            <a:chExt cx="96" cy="960"/>
          </a:xfrm>
        </p:grpSpPr>
        <p:sp>
          <p:nvSpPr>
            <p:cNvPr id="11651" name="Rectangle 1740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52" name="Rectangle 1741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53" name="Rectangle 1742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54" name="Rectangle 1743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55" name="Rectangle 1744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56" name="Rectangle 1745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57" name="Rectangle 1746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58" name="Rectangle 1747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59" name="Rectangle 1748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60" name="Rectangle 1749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28" name="Group 1750"/>
          <p:cNvGrpSpPr>
            <a:grpSpLocks/>
          </p:cNvGrpSpPr>
          <p:nvPr/>
        </p:nvGrpSpPr>
        <p:grpSpPr bwMode="auto">
          <a:xfrm flipV="1">
            <a:off x="2590800" y="3276601"/>
            <a:ext cx="76200" cy="504825"/>
            <a:chOff x="3360" y="864"/>
            <a:chExt cx="96" cy="960"/>
          </a:xfrm>
        </p:grpSpPr>
        <p:sp>
          <p:nvSpPr>
            <p:cNvPr id="11641" name="Rectangle 1751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42" name="Rectangle 1752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43" name="Rectangle 1753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44" name="Rectangle 1754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45" name="Rectangle 1755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46" name="Rectangle 1756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47" name="Rectangle 1757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48" name="Rectangle 1758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49" name="Rectangle 1759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50" name="Rectangle 1760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29" name="Group 1761"/>
          <p:cNvGrpSpPr>
            <a:grpSpLocks/>
          </p:cNvGrpSpPr>
          <p:nvPr/>
        </p:nvGrpSpPr>
        <p:grpSpPr bwMode="auto">
          <a:xfrm flipV="1">
            <a:off x="2743200" y="3260726"/>
            <a:ext cx="76200" cy="504825"/>
            <a:chOff x="3360" y="864"/>
            <a:chExt cx="96" cy="960"/>
          </a:xfrm>
        </p:grpSpPr>
        <p:sp>
          <p:nvSpPr>
            <p:cNvPr id="11631" name="Rectangle 1762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32" name="Rectangle 1763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33" name="Rectangle 1764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34" name="Rectangle 1765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35" name="Rectangle 1766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36" name="Rectangle 1767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37" name="Rectangle 1768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38" name="Rectangle 1769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39" name="Rectangle 1770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40" name="Rectangle 1771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30" name="Group 1772"/>
          <p:cNvGrpSpPr>
            <a:grpSpLocks/>
          </p:cNvGrpSpPr>
          <p:nvPr/>
        </p:nvGrpSpPr>
        <p:grpSpPr bwMode="auto">
          <a:xfrm flipV="1">
            <a:off x="2895600" y="3260726"/>
            <a:ext cx="76200" cy="504825"/>
            <a:chOff x="3360" y="864"/>
            <a:chExt cx="96" cy="960"/>
          </a:xfrm>
        </p:grpSpPr>
        <p:sp>
          <p:nvSpPr>
            <p:cNvPr id="11621" name="Rectangle 1773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22" name="Rectangle 1774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23" name="Rectangle 1775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24" name="Rectangle 1776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25" name="Rectangle 1777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26" name="Rectangle 1778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27" name="Rectangle 1779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28" name="Rectangle 1780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29" name="Rectangle 1781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30" name="Rectangle 1782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331" name="Group 1783"/>
          <p:cNvGrpSpPr>
            <a:grpSpLocks/>
          </p:cNvGrpSpPr>
          <p:nvPr/>
        </p:nvGrpSpPr>
        <p:grpSpPr bwMode="auto">
          <a:xfrm flipV="1">
            <a:off x="2209800" y="6267451"/>
            <a:ext cx="533400" cy="504825"/>
            <a:chOff x="864" y="1152"/>
            <a:chExt cx="2880" cy="2880"/>
          </a:xfrm>
        </p:grpSpPr>
        <p:grpSp>
          <p:nvGrpSpPr>
            <p:cNvPr id="11500" name="Group 1784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1611" name="Rectangle 178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12" name="Rectangle 178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13" name="Rectangle 178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14" name="Rectangle 178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15" name="Rectangle 178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16" name="Rectangle 179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17" name="Rectangle 179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18" name="Rectangle 179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19" name="Rectangle 179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20" name="Rectangle 179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501" name="Group 1795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1601" name="Rectangle 179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02" name="Rectangle 179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03" name="Rectangle 179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04" name="Rectangle 179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05" name="Rectangle 180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06" name="Rectangle 180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07" name="Rectangle 180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08" name="Rectangle 180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09" name="Rectangle 180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10" name="Rectangle 180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502" name="Group 1806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1591" name="Rectangle 180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92" name="Rectangle 180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93" name="Rectangle 180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94" name="Rectangle 181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95" name="Rectangle 181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96" name="Rectangle 181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97" name="Rectangle 181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98" name="Rectangle 181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99" name="Rectangle 181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00" name="Rectangle 181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503" name="Group 1817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1581" name="Rectangle 181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82" name="Rectangle 181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83" name="Rectangle 182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84" name="Rectangle 182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85" name="Rectangle 182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86" name="Rectangle 182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87" name="Rectangle 182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88" name="Rectangle 182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89" name="Rectangle 182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90" name="Rectangle 182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504" name="Group 1828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1571" name="Rectangle 182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72" name="Rectangle 183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73" name="Rectangle 183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74" name="Rectangle 183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75" name="Rectangle 183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76" name="Rectangle 183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77" name="Rectangle 183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78" name="Rectangle 183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79" name="Rectangle 183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80" name="Rectangle 183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505" name="Group 1839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1561" name="Rectangle 184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62" name="Rectangle 184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63" name="Rectangle 184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64" name="Rectangle 184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65" name="Rectangle 184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66" name="Rectangle 184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67" name="Rectangle 184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68" name="Rectangle 184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69" name="Rectangle 184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70" name="Rectangle 184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506" name="Group 1850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1551" name="Rectangle 185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52" name="Rectangle 185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53" name="Rectangle 185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54" name="Rectangle 185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55" name="Rectangle 185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56" name="Rectangle 185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57" name="Rectangle 185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58" name="Rectangle 185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59" name="Rectangle 185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60" name="Rectangle 186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507" name="Group 1861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1541" name="Rectangle 186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42" name="Rectangle 186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43" name="Rectangle 186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44" name="Rectangle 186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45" name="Rectangle 186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46" name="Rectangle 186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47" name="Rectangle 186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48" name="Rectangle 186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49" name="Rectangle 187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50" name="Rectangle 187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508" name="Group 1872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1531" name="Rectangle 187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32" name="Rectangle 187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33" name="Rectangle 187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34" name="Rectangle 187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35" name="Rectangle 187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36" name="Rectangle 187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37" name="Rectangle 187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38" name="Rectangle 188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39" name="Rectangle 188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40" name="Rectangle 188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509" name="Group 1883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1521" name="Rectangle 188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22" name="Rectangle 188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23" name="Rectangle 188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24" name="Rectangle 188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25" name="Rectangle 188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26" name="Rectangle 188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27" name="Rectangle 189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28" name="Rectangle 189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29" name="Rectangle 189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30" name="Rectangle 189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510" name="Group 1894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1511" name="Rectangle 189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12" name="Rectangle 189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13" name="Rectangle 189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14" name="Rectangle 189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15" name="Rectangle 189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16" name="Rectangle 190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17" name="Rectangle 190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18" name="Rectangle 190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19" name="Rectangle 190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20" name="Rectangle 190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1332" name="Group 1905"/>
          <p:cNvGrpSpPr>
            <a:grpSpLocks/>
          </p:cNvGrpSpPr>
          <p:nvPr/>
        </p:nvGrpSpPr>
        <p:grpSpPr bwMode="auto">
          <a:xfrm flipV="1">
            <a:off x="2895600" y="5683251"/>
            <a:ext cx="76200" cy="504825"/>
            <a:chOff x="3360" y="864"/>
            <a:chExt cx="96" cy="960"/>
          </a:xfrm>
        </p:grpSpPr>
        <p:sp>
          <p:nvSpPr>
            <p:cNvPr id="11490" name="Rectangle 1906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491" name="Rectangle 1907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492" name="Rectangle 1908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493" name="Rectangle 1909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494" name="Rectangle 1910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495" name="Rectangle 1911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496" name="Rectangle 1912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497" name="Rectangle 1913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498" name="Rectangle 1914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499" name="Rectangle 1915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11333" name="Text Box 1916"/>
          <p:cNvSpPr txBox="1">
            <a:spLocks noChangeArrowheads="1"/>
          </p:cNvSpPr>
          <p:nvPr/>
        </p:nvSpPr>
        <p:spPr bwMode="auto">
          <a:xfrm>
            <a:off x="3995738" y="866776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1</a:t>
            </a:r>
          </a:p>
        </p:txBody>
      </p:sp>
      <p:sp>
        <p:nvSpPr>
          <p:cNvPr id="11334" name="Text Box 1917"/>
          <p:cNvSpPr txBox="1">
            <a:spLocks noChangeArrowheads="1"/>
          </p:cNvSpPr>
          <p:nvPr/>
        </p:nvSpPr>
        <p:spPr bwMode="auto">
          <a:xfrm>
            <a:off x="4986338" y="866776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1</a:t>
            </a:r>
          </a:p>
        </p:txBody>
      </p:sp>
      <p:sp>
        <p:nvSpPr>
          <p:cNvPr id="11335" name="Text Box 1918"/>
          <p:cNvSpPr txBox="1">
            <a:spLocks noChangeArrowheads="1"/>
          </p:cNvSpPr>
          <p:nvPr/>
        </p:nvSpPr>
        <p:spPr bwMode="auto">
          <a:xfrm>
            <a:off x="3995738" y="1476376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1</a:t>
            </a:r>
          </a:p>
        </p:txBody>
      </p:sp>
      <p:sp>
        <p:nvSpPr>
          <p:cNvPr id="11336" name="Text Box 1919"/>
          <p:cNvSpPr txBox="1">
            <a:spLocks noChangeArrowheads="1"/>
          </p:cNvSpPr>
          <p:nvPr/>
        </p:nvSpPr>
        <p:spPr bwMode="auto">
          <a:xfrm>
            <a:off x="4970463" y="1462088"/>
            <a:ext cx="4572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2</a:t>
            </a:r>
          </a:p>
        </p:txBody>
      </p:sp>
      <p:sp>
        <p:nvSpPr>
          <p:cNvPr id="11337" name="Text Box 1920"/>
          <p:cNvSpPr txBox="1">
            <a:spLocks noChangeArrowheads="1"/>
          </p:cNvSpPr>
          <p:nvPr/>
        </p:nvSpPr>
        <p:spPr bwMode="auto">
          <a:xfrm>
            <a:off x="5900738" y="866776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0</a:t>
            </a:r>
          </a:p>
        </p:txBody>
      </p:sp>
      <p:sp>
        <p:nvSpPr>
          <p:cNvPr id="11338" name="Text Box 1921"/>
          <p:cNvSpPr txBox="1">
            <a:spLocks noChangeArrowheads="1"/>
          </p:cNvSpPr>
          <p:nvPr/>
        </p:nvSpPr>
        <p:spPr bwMode="auto">
          <a:xfrm>
            <a:off x="5886450" y="1457326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0</a:t>
            </a:r>
          </a:p>
        </p:txBody>
      </p:sp>
      <p:sp>
        <p:nvSpPr>
          <p:cNvPr id="11339" name="Text Box 1922"/>
          <p:cNvSpPr txBox="1">
            <a:spLocks noChangeArrowheads="1"/>
          </p:cNvSpPr>
          <p:nvPr/>
        </p:nvSpPr>
        <p:spPr bwMode="auto">
          <a:xfrm>
            <a:off x="8034338" y="819150"/>
            <a:ext cx="2209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i="1">
                <a:latin typeface="VNI-Times" pitchFamily="2" charset="0"/>
              </a:rPr>
              <a:t>moät traêm möôøi</a:t>
            </a:r>
          </a:p>
        </p:txBody>
      </p:sp>
      <p:sp>
        <p:nvSpPr>
          <p:cNvPr id="11340" name="Text Box 1923"/>
          <p:cNvSpPr txBox="1">
            <a:spLocks noChangeArrowheads="1"/>
          </p:cNvSpPr>
          <p:nvPr/>
        </p:nvSpPr>
        <p:spPr bwMode="auto">
          <a:xfrm>
            <a:off x="7969250" y="1414463"/>
            <a:ext cx="2667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i="1">
                <a:latin typeface="VNI-Times" pitchFamily="2" charset="0"/>
              </a:rPr>
              <a:t>moät traêm hai möôi</a:t>
            </a:r>
          </a:p>
        </p:txBody>
      </p:sp>
      <p:sp>
        <p:nvSpPr>
          <p:cNvPr id="11341" name="Text Box 1924"/>
          <p:cNvSpPr txBox="1">
            <a:spLocks noChangeArrowheads="1"/>
          </p:cNvSpPr>
          <p:nvPr/>
        </p:nvSpPr>
        <p:spPr bwMode="auto">
          <a:xfrm>
            <a:off x="3994150" y="2009776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1</a:t>
            </a:r>
          </a:p>
        </p:txBody>
      </p:sp>
      <p:sp>
        <p:nvSpPr>
          <p:cNvPr id="11342" name="Text Box 1925"/>
          <p:cNvSpPr txBox="1">
            <a:spLocks noChangeArrowheads="1"/>
          </p:cNvSpPr>
          <p:nvPr/>
        </p:nvSpPr>
        <p:spPr bwMode="auto">
          <a:xfrm>
            <a:off x="4941888" y="2009776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3</a:t>
            </a:r>
          </a:p>
        </p:txBody>
      </p:sp>
      <p:sp>
        <p:nvSpPr>
          <p:cNvPr id="11343" name="Text Box 1926"/>
          <p:cNvSpPr txBox="1">
            <a:spLocks noChangeArrowheads="1"/>
          </p:cNvSpPr>
          <p:nvPr/>
        </p:nvSpPr>
        <p:spPr bwMode="auto">
          <a:xfrm>
            <a:off x="5883275" y="2009776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0</a:t>
            </a:r>
          </a:p>
        </p:txBody>
      </p:sp>
      <p:sp>
        <p:nvSpPr>
          <p:cNvPr id="11344" name="Text Box 1927"/>
          <p:cNvSpPr txBox="1">
            <a:spLocks noChangeArrowheads="1"/>
          </p:cNvSpPr>
          <p:nvPr/>
        </p:nvSpPr>
        <p:spPr bwMode="auto">
          <a:xfrm>
            <a:off x="7924800" y="2009775"/>
            <a:ext cx="2590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i="1">
                <a:latin typeface="VNI-Times" pitchFamily="2" charset="0"/>
              </a:rPr>
              <a:t>moät traêm ba möôi</a:t>
            </a:r>
          </a:p>
        </p:txBody>
      </p:sp>
      <p:sp>
        <p:nvSpPr>
          <p:cNvPr id="11345" name="Text Box 1928"/>
          <p:cNvSpPr txBox="1">
            <a:spLocks noChangeArrowheads="1"/>
          </p:cNvSpPr>
          <p:nvPr/>
        </p:nvSpPr>
        <p:spPr bwMode="auto">
          <a:xfrm>
            <a:off x="6905626" y="866775"/>
            <a:ext cx="9429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latin typeface="VNI-Times" pitchFamily="2" charset="0"/>
              </a:rPr>
              <a:t>110</a:t>
            </a:r>
          </a:p>
        </p:txBody>
      </p:sp>
      <p:sp>
        <p:nvSpPr>
          <p:cNvPr id="11346" name="Text Box 1929"/>
          <p:cNvSpPr txBox="1">
            <a:spLocks noChangeArrowheads="1"/>
          </p:cNvSpPr>
          <p:nvPr/>
        </p:nvSpPr>
        <p:spPr bwMode="auto">
          <a:xfrm>
            <a:off x="6891338" y="1446214"/>
            <a:ext cx="95726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latin typeface="VNI-Times" pitchFamily="2" charset="0"/>
              </a:rPr>
              <a:t>120</a:t>
            </a:r>
          </a:p>
        </p:txBody>
      </p:sp>
      <p:sp>
        <p:nvSpPr>
          <p:cNvPr id="11347" name="Text Box 1930"/>
          <p:cNvSpPr txBox="1">
            <a:spLocks noChangeArrowheads="1"/>
          </p:cNvSpPr>
          <p:nvPr/>
        </p:nvSpPr>
        <p:spPr bwMode="auto">
          <a:xfrm>
            <a:off x="6891338" y="2009775"/>
            <a:ext cx="10334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latin typeface="VNI-Times" pitchFamily="2" charset="0"/>
              </a:rPr>
              <a:t>130</a:t>
            </a:r>
          </a:p>
        </p:txBody>
      </p:sp>
      <p:grpSp>
        <p:nvGrpSpPr>
          <p:cNvPr id="47042" name="Group 1931"/>
          <p:cNvGrpSpPr>
            <a:grpSpLocks/>
          </p:cNvGrpSpPr>
          <p:nvPr/>
        </p:nvGrpSpPr>
        <p:grpSpPr bwMode="auto">
          <a:xfrm>
            <a:off x="3810000" y="2590800"/>
            <a:ext cx="6858000" cy="609600"/>
            <a:chOff x="1440" y="1632"/>
            <a:chExt cx="4320" cy="384"/>
          </a:xfrm>
        </p:grpSpPr>
        <p:sp>
          <p:nvSpPr>
            <p:cNvPr id="11485" name="Rectangle 1932"/>
            <p:cNvSpPr>
              <a:spLocks noChangeArrowheads="1"/>
            </p:cNvSpPr>
            <p:nvPr/>
          </p:nvSpPr>
          <p:spPr bwMode="auto">
            <a:xfrm>
              <a:off x="1440" y="1632"/>
              <a:ext cx="576" cy="38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86" name="Rectangle 1933"/>
            <p:cNvSpPr>
              <a:spLocks noChangeArrowheads="1"/>
            </p:cNvSpPr>
            <p:nvPr/>
          </p:nvSpPr>
          <p:spPr bwMode="auto">
            <a:xfrm>
              <a:off x="2016" y="1632"/>
              <a:ext cx="576" cy="38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87" name="Rectangle 1934"/>
            <p:cNvSpPr>
              <a:spLocks noChangeArrowheads="1"/>
            </p:cNvSpPr>
            <p:nvPr/>
          </p:nvSpPr>
          <p:spPr bwMode="auto">
            <a:xfrm>
              <a:off x="2592" y="1632"/>
              <a:ext cx="576" cy="38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88" name="Rectangle 1935"/>
            <p:cNvSpPr>
              <a:spLocks noChangeArrowheads="1"/>
            </p:cNvSpPr>
            <p:nvPr/>
          </p:nvSpPr>
          <p:spPr bwMode="auto">
            <a:xfrm>
              <a:off x="3168" y="1632"/>
              <a:ext cx="864" cy="38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89" name="Rectangle 1936"/>
            <p:cNvSpPr>
              <a:spLocks noChangeArrowheads="1"/>
            </p:cNvSpPr>
            <p:nvPr/>
          </p:nvSpPr>
          <p:spPr bwMode="auto">
            <a:xfrm>
              <a:off x="4032" y="1632"/>
              <a:ext cx="1728" cy="38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………………………</a:t>
              </a:r>
            </a:p>
          </p:txBody>
        </p:sp>
      </p:grpSp>
      <p:grpSp>
        <p:nvGrpSpPr>
          <p:cNvPr id="47043" name="Group 1937"/>
          <p:cNvGrpSpPr>
            <a:grpSpLocks/>
          </p:cNvGrpSpPr>
          <p:nvPr/>
        </p:nvGrpSpPr>
        <p:grpSpPr bwMode="auto">
          <a:xfrm>
            <a:off x="1524000" y="3200400"/>
            <a:ext cx="9144000" cy="609600"/>
            <a:chOff x="288" y="1920"/>
            <a:chExt cx="5760" cy="384"/>
          </a:xfrm>
        </p:grpSpPr>
        <p:sp>
          <p:nvSpPr>
            <p:cNvPr id="11478" name="Rectangle 1938"/>
            <p:cNvSpPr>
              <a:spLocks noChangeArrowheads="1"/>
            </p:cNvSpPr>
            <p:nvPr/>
          </p:nvSpPr>
          <p:spPr bwMode="auto">
            <a:xfrm>
              <a:off x="288" y="1920"/>
              <a:ext cx="1440" cy="38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11479" name="Group 1939"/>
            <p:cNvGrpSpPr>
              <a:grpSpLocks/>
            </p:cNvGrpSpPr>
            <p:nvPr/>
          </p:nvGrpSpPr>
          <p:grpSpPr bwMode="auto">
            <a:xfrm>
              <a:off x="1728" y="1920"/>
              <a:ext cx="4320" cy="384"/>
              <a:chOff x="1440" y="1632"/>
              <a:chExt cx="4320" cy="384"/>
            </a:xfrm>
          </p:grpSpPr>
          <p:sp>
            <p:nvSpPr>
              <p:cNvPr id="11480" name="Rectangle 1940"/>
              <p:cNvSpPr>
                <a:spLocks noChangeArrowheads="1"/>
              </p:cNvSpPr>
              <p:nvPr/>
            </p:nvSpPr>
            <p:spPr bwMode="auto">
              <a:xfrm>
                <a:off x="1440" y="1632"/>
                <a:ext cx="576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</a:t>
                </a:r>
              </a:p>
            </p:txBody>
          </p:sp>
          <p:sp>
            <p:nvSpPr>
              <p:cNvPr id="11481" name="Rectangle 1941"/>
              <p:cNvSpPr>
                <a:spLocks noChangeArrowheads="1"/>
              </p:cNvSpPr>
              <p:nvPr/>
            </p:nvSpPr>
            <p:spPr bwMode="auto">
              <a:xfrm>
                <a:off x="2016" y="1632"/>
                <a:ext cx="576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</a:t>
                </a:r>
              </a:p>
            </p:txBody>
          </p:sp>
          <p:sp>
            <p:nvSpPr>
              <p:cNvPr id="11482" name="Rectangle 1942"/>
              <p:cNvSpPr>
                <a:spLocks noChangeArrowheads="1"/>
              </p:cNvSpPr>
              <p:nvPr/>
            </p:nvSpPr>
            <p:spPr bwMode="auto">
              <a:xfrm>
                <a:off x="2592" y="1632"/>
                <a:ext cx="576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</a:t>
                </a:r>
              </a:p>
            </p:txBody>
          </p:sp>
          <p:sp>
            <p:nvSpPr>
              <p:cNvPr id="11483" name="Rectangle 1943"/>
              <p:cNvSpPr>
                <a:spLocks noChangeArrowheads="1"/>
              </p:cNvSpPr>
              <p:nvPr/>
            </p:nvSpPr>
            <p:spPr bwMode="auto">
              <a:xfrm>
                <a:off x="3168" y="1632"/>
                <a:ext cx="864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</a:t>
                </a:r>
              </a:p>
            </p:txBody>
          </p:sp>
          <p:sp>
            <p:nvSpPr>
              <p:cNvPr id="11484" name="Rectangle 1944"/>
              <p:cNvSpPr>
                <a:spLocks noChangeArrowheads="1"/>
              </p:cNvSpPr>
              <p:nvPr/>
            </p:nvSpPr>
            <p:spPr bwMode="auto">
              <a:xfrm>
                <a:off x="4032" y="1632"/>
                <a:ext cx="1728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………………………</a:t>
                </a:r>
              </a:p>
            </p:txBody>
          </p:sp>
        </p:grpSp>
      </p:grpSp>
      <p:grpSp>
        <p:nvGrpSpPr>
          <p:cNvPr id="47045" name="Group 1945"/>
          <p:cNvGrpSpPr>
            <a:grpSpLocks/>
          </p:cNvGrpSpPr>
          <p:nvPr/>
        </p:nvGrpSpPr>
        <p:grpSpPr bwMode="auto">
          <a:xfrm>
            <a:off x="1524000" y="3810000"/>
            <a:ext cx="9144000" cy="609600"/>
            <a:chOff x="384" y="2016"/>
            <a:chExt cx="5760" cy="384"/>
          </a:xfrm>
        </p:grpSpPr>
        <p:sp>
          <p:nvSpPr>
            <p:cNvPr id="11471" name="Rectangle 1946"/>
            <p:cNvSpPr>
              <a:spLocks noChangeArrowheads="1"/>
            </p:cNvSpPr>
            <p:nvPr/>
          </p:nvSpPr>
          <p:spPr bwMode="auto">
            <a:xfrm>
              <a:off x="384" y="2016"/>
              <a:ext cx="1440" cy="38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11472" name="Group 1947"/>
            <p:cNvGrpSpPr>
              <a:grpSpLocks/>
            </p:cNvGrpSpPr>
            <p:nvPr/>
          </p:nvGrpSpPr>
          <p:grpSpPr bwMode="auto">
            <a:xfrm>
              <a:off x="1824" y="2016"/>
              <a:ext cx="4320" cy="384"/>
              <a:chOff x="1440" y="1632"/>
              <a:chExt cx="4320" cy="384"/>
            </a:xfrm>
          </p:grpSpPr>
          <p:sp>
            <p:nvSpPr>
              <p:cNvPr id="11473" name="Rectangle 1948"/>
              <p:cNvSpPr>
                <a:spLocks noChangeArrowheads="1"/>
              </p:cNvSpPr>
              <p:nvPr/>
            </p:nvSpPr>
            <p:spPr bwMode="auto">
              <a:xfrm>
                <a:off x="1440" y="1632"/>
                <a:ext cx="576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</a:t>
                </a:r>
              </a:p>
            </p:txBody>
          </p:sp>
          <p:sp>
            <p:nvSpPr>
              <p:cNvPr id="11474" name="Rectangle 1949"/>
              <p:cNvSpPr>
                <a:spLocks noChangeArrowheads="1"/>
              </p:cNvSpPr>
              <p:nvPr/>
            </p:nvSpPr>
            <p:spPr bwMode="auto">
              <a:xfrm>
                <a:off x="2016" y="1632"/>
                <a:ext cx="576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</a:t>
                </a:r>
              </a:p>
            </p:txBody>
          </p:sp>
          <p:sp>
            <p:nvSpPr>
              <p:cNvPr id="11475" name="Rectangle 1950"/>
              <p:cNvSpPr>
                <a:spLocks noChangeArrowheads="1"/>
              </p:cNvSpPr>
              <p:nvPr/>
            </p:nvSpPr>
            <p:spPr bwMode="auto">
              <a:xfrm>
                <a:off x="2592" y="1632"/>
                <a:ext cx="576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</a:t>
                </a:r>
              </a:p>
            </p:txBody>
          </p:sp>
          <p:sp>
            <p:nvSpPr>
              <p:cNvPr id="11476" name="Rectangle 1951"/>
              <p:cNvSpPr>
                <a:spLocks noChangeArrowheads="1"/>
              </p:cNvSpPr>
              <p:nvPr/>
            </p:nvSpPr>
            <p:spPr bwMode="auto">
              <a:xfrm>
                <a:off x="3168" y="1632"/>
                <a:ext cx="864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</a:t>
                </a:r>
              </a:p>
            </p:txBody>
          </p:sp>
          <p:sp>
            <p:nvSpPr>
              <p:cNvPr id="11477" name="Rectangle 1952"/>
              <p:cNvSpPr>
                <a:spLocks noChangeArrowheads="1"/>
              </p:cNvSpPr>
              <p:nvPr/>
            </p:nvSpPr>
            <p:spPr bwMode="auto">
              <a:xfrm>
                <a:off x="4032" y="1632"/>
                <a:ext cx="1728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………………………</a:t>
                </a:r>
              </a:p>
            </p:txBody>
          </p:sp>
        </p:grpSp>
      </p:grpSp>
      <p:grpSp>
        <p:nvGrpSpPr>
          <p:cNvPr id="47052" name="Group 1953"/>
          <p:cNvGrpSpPr>
            <a:grpSpLocks/>
          </p:cNvGrpSpPr>
          <p:nvPr/>
        </p:nvGrpSpPr>
        <p:grpSpPr bwMode="auto">
          <a:xfrm>
            <a:off x="1524000" y="4419600"/>
            <a:ext cx="9144000" cy="609600"/>
            <a:chOff x="480" y="2112"/>
            <a:chExt cx="5760" cy="384"/>
          </a:xfrm>
        </p:grpSpPr>
        <p:sp>
          <p:nvSpPr>
            <p:cNvPr id="11464" name="Rectangle 1954"/>
            <p:cNvSpPr>
              <a:spLocks noChangeArrowheads="1"/>
            </p:cNvSpPr>
            <p:nvPr/>
          </p:nvSpPr>
          <p:spPr bwMode="auto">
            <a:xfrm>
              <a:off x="480" y="2112"/>
              <a:ext cx="1440" cy="38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11465" name="Group 1955"/>
            <p:cNvGrpSpPr>
              <a:grpSpLocks/>
            </p:cNvGrpSpPr>
            <p:nvPr/>
          </p:nvGrpSpPr>
          <p:grpSpPr bwMode="auto">
            <a:xfrm>
              <a:off x="1920" y="2112"/>
              <a:ext cx="4320" cy="384"/>
              <a:chOff x="1440" y="1632"/>
              <a:chExt cx="4320" cy="384"/>
            </a:xfrm>
          </p:grpSpPr>
          <p:sp>
            <p:nvSpPr>
              <p:cNvPr id="11466" name="Rectangle 1956"/>
              <p:cNvSpPr>
                <a:spLocks noChangeArrowheads="1"/>
              </p:cNvSpPr>
              <p:nvPr/>
            </p:nvSpPr>
            <p:spPr bwMode="auto">
              <a:xfrm>
                <a:off x="1440" y="1632"/>
                <a:ext cx="576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</a:t>
                </a:r>
              </a:p>
            </p:txBody>
          </p:sp>
          <p:sp>
            <p:nvSpPr>
              <p:cNvPr id="11467" name="Rectangle 1957"/>
              <p:cNvSpPr>
                <a:spLocks noChangeArrowheads="1"/>
              </p:cNvSpPr>
              <p:nvPr/>
            </p:nvSpPr>
            <p:spPr bwMode="auto">
              <a:xfrm>
                <a:off x="2016" y="1632"/>
                <a:ext cx="576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</a:t>
                </a:r>
              </a:p>
            </p:txBody>
          </p:sp>
          <p:sp>
            <p:nvSpPr>
              <p:cNvPr id="11468" name="Rectangle 1958"/>
              <p:cNvSpPr>
                <a:spLocks noChangeArrowheads="1"/>
              </p:cNvSpPr>
              <p:nvPr/>
            </p:nvSpPr>
            <p:spPr bwMode="auto">
              <a:xfrm>
                <a:off x="2592" y="1632"/>
                <a:ext cx="576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</a:t>
                </a:r>
              </a:p>
            </p:txBody>
          </p:sp>
          <p:sp>
            <p:nvSpPr>
              <p:cNvPr id="11469" name="Rectangle 1959"/>
              <p:cNvSpPr>
                <a:spLocks noChangeArrowheads="1"/>
              </p:cNvSpPr>
              <p:nvPr/>
            </p:nvSpPr>
            <p:spPr bwMode="auto">
              <a:xfrm>
                <a:off x="3168" y="1632"/>
                <a:ext cx="864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</a:t>
                </a:r>
              </a:p>
            </p:txBody>
          </p:sp>
          <p:sp>
            <p:nvSpPr>
              <p:cNvPr id="11470" name="Rectangle 1960"/>
              <p:cNvSpPr>
                <a:spLocks noChangeArrowheads="1"/>
              </p:cNvSpPr>
              <p:nvPr/>
            </p:nvSpPr>
            <p:spPr bwMode="auto">
              <a:xfrm>
                <a:off x="4032" y="1632"/>
                <a:ext cx="1728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………………………</a:t>
                </a:r>
              </a:p>
            </p:txBody>
          </p:sp>
        </p:grpSp>
      </p:grpSp>
      <p:grpSp>
        <p:nvGrpSpPr>
          <p:cNvPr id="47054" name="Group 1961"/>
          <p:cNvGrpSpPr>
            <a:grpSpLocks/>
          </p:cNvGrpSpPr>
          <p:nvPr/>
        </p:nvGrpSpPr>
        <p:grpSpPr bwMode="auto">
          <a:xfrm>
            <a:off x="1524000" y="5029200"/>
            <a:ext cx="9144000" cy="609600"/>
            <a:chOff x="528" y="3984"/>
            <a:chExt cx="5760" cy="384"/>
          </a:xfrm>
        </p:grpSpPr>
        <p:sp>
          <p:nvSpPr>
            <p:cNvPr id="11457" name="Rectangle 1962"/>
            <p:cNvSpPr>
              <a:spLocks noChangeArrowheads="1"/>
            </p:cNvSpPr>
            <p:nvPr/>
          </p:nvSpPr>
          <p:spPr bwMode="auto">
            <a:xfrm>
              <a:off x="528" y="3984"/>
              <a:ext cx="1440" cy="38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11458" name="Group 1963"/>
            <p:cNvGrpSpPr>
              <a:grpSpLocks/>
            </p:cNvGrpSpPr>
            <p:nvPr/>
          </p:nvGrpSpPr>
          <p:grpSpPr bwMode="auto">
            <a:xfrm>
              <a:off x="1968" y="3984"/>
              <a:ext cx="4320" cy="384"/>
              <a:chOff x="1440" y="1632"/>
              <a:chExt cx="4320" cy="384"/>
            </a:xfrm>
          </p:grpSpPr>
          <p:sp>
            <p:nvSpPr>
              <p:cNvPr id="11459" name="Rectangle 1964"/>
              <p:cNvSpPr>
                <a:spLocks noChangeArrowheads="1"/>
              </p:cNvSpPr>
              <p:nvPr/>
            </p:nvSpPr>
            <p:spPr bwMode="auto">
              <a:xfrm>
                <a:off x="1440" y="1632"/>
                <a:ext cx="576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</a:t>
                </a:r>
              </a:p>
            </p:txBody>
          </p:sp>
          <p:sp>
            <p:nvSpPr>
              <p:cNvPr id="11460" name="Rectangle 1965"/>
              <p:cNvSpPr>
                <a:spLocks noChangeArrowheads="1"/>
              </p:cNvSpPr>
              <p:nvPr/>
            </p:nvSpPr>
            <p:spPr bwMode="auto">
              <a:xfrm>
                <a:off x="2016" y="1632"/>
                <a:ext cx="576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</a:t>
                </a:r>
              </a:p>
            </p:txBody>
          </p:sp>
          <p:sp>
            <p:nvSpPr>
              <p:cNvPr id="11461" name="Rectangle 1966"/>
              <p:cNvSpPr>
                <a:spLocks noChangeArrowheads="1"/>
              </p:cNvSpPr>
              <p:nvPr/>
            </p:nvSpPr>
            <p:spPr bwMode="auto">
              <a:xfrm>
                <a:off x="2592" y="1632"/>
                <a:ext cx="576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</a:t>
                </a:r>
              </a:p>
            </p:txBody>
          </p:sp>
          <p:sp>
            <p:nvSpPr>
              <p:cNvPr id="11462" name="Rectangle 1967"/>
              <p:cNvSpPr>
                <a:spLocks noChangeArrowheads="1"/>
              </p:cNvSpPr>
              <p:nvPr/>
            </p:nvSpPr>
            <p:spPr bwMode="auto">
              <a:xfrm>
                <a:off x="3168" y="1632"/>
                <a:ext cx="864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</a:t>
                </a:r>
              </a:p>
            </p:txBody>
          </p:sp>
          <p:sp>
            <p:nvSpPr>
              <p:cNvPr id="11463" name="Rectangle 1968"/>
              <p:cNvSpPr>
                <a:spLocks noChangeArrowheads="1"/>
              </p:cNvSpPr>
              <p:nvPr/>
            </p:nvSpPr>
            <p:spPr bwMode="auto">
              <a:xfrm>
                <a:off x="4032" y="1632"/>
                <a:ext cx="1728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………………………</a:t>
                </a:r>
              </a:p>
            </p:txBody>
          </p:sp>
        </p:grpSp>
      </p:grpSp>
      <p:grpSp>
        <p:nvGrpSpPr>
          <p:cNvPr id="47056" name="Group 1969"/>
          <p:cNvGrpSpPr>
            <a:grpSpLocks/>
          </p:cNvGrpSpPr>
          <p:nvPr/>
        </p:nvGrpSpPr>
        <p:grpSpPr bwMode="auto">
          <a:xfrm>
            <a:off x="1524000" y="5638800"/>
            <a:ext cx="9144000" cy="609600"/>
            <a:chOff x="480" y="2112"/>
            <a:chExt cx="5760" cy="384"/>
          </a:xfrm>
        </p:grpSpPr>
        <p:sp>
          <p:nvSpPr>
            <p:cNvPr id="11450" name="Rectangle 1970"/>
            <p:cNvSpPr>
              <a:spLocks noChangeArrowheads="1"/>
            </p:cNvSpPr>
            <p:nvPr/>
          </p:nvSpPr>
          <p:spPr bwMode="auto">
            <a:xfrm>
              <a:off x="480" y="2112"/>
              <a:ext cx="1440" cy="38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11451" name="Group 1971"/>
            <p:cNvGrpSpPr>
              <a:grpSpLocks/>
            </p:cNvGrpSpPr>
            <p:nvPr/>
          </p:nvGrpSpPr>
          <p:grpSpPr bwMode="auto">
            <a:xfrm>
              <a:off x="1920" y="2112"/>
              <a:ext cx="4320" cy="384"/>
              <a:chOff x="1440" y="1632"/>
              <a:chExt cx="4320" cy="384"/>
            </a:xfrm>
          </p:grpSpPr>
          <p:sp>
            <p:nvSpPr>
              <p:cNvPr id="11452" name="Rectangle 1972"/>
              <p:cNvSpPr>
                <a:spLocks noChangeArrowheads="1"/>
              </p:cNvSpPr>
              <p:nvPr/>
            </p:nvSpPr>
            <p:spPr bwMode="auto">
              <a:xfrm>
                <a:off x="1440" y="1632"/>
                <a:ext cx="576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</a:t>
                </a:r>
              </a:p>
            </p:txBody>
          </p:sp>
          <p:sp>
            <p:nvSpPr>
              <p:cNvPr id="11453" name="Rectangle 1973"/>
              <p:cNvSpPr>
                <a:spLocks noChangeArrowheads="1"/>
              </p:cNvSpPr>
              <p:nvPr/>
            </p:nvSpPr>
            <p:spPr bwMode="auto">
              <a:xfrm>
                <a:off x="2016" y="1632"/>
                <a:ext cx="576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</a:t>
                </a:r>
              </a:p>
            </p:txBody>
          </p:sp>
          <p:sp>
            <p:nvSpPr>
              <p:cNvPr id="11454" name="Rectangle 1974"/>
              <p:cNvSpPr>
                <a:spLocks noChangeArrowheads="1"/>
              </p:cNvSpPr>
              <p:nvPr/>
            </p:nvSpPr>
            <p:spPr bwMode="auto">
              <a:xfrm>
                <a:off x="2592" y="1632"/>
                <a:ext cx="576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</a:t>
                </a:r>
              </a:p>
            </p:txBody>
          </p:sp>
          <p:sp>
            <p:nvSpPr>
              <p:cNvPr id="11455" name="Rectangle 1975"/>
              <p:cNvSpPr>
                <a:spLocks noChangeArrowheads="1"/>
              </p:cNvSpPr>
              <p:nvPr/>
            </p:nvSpPr>
            <p:spPr bwMode="auto">
              <a:xfrm>
                <a:off x="3168" y="1632"/>
                <a:ext cx="864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</a:t>
                </a:r>
              </a:p>
            </p:txBody>
          </p:sp>
          <p:sp>
            <p:nvSpPr>
              <p:cNvPr id="11456" name="Rectangle 1976"/>
              <p:cNvSpPr>
                <a:spLocks noChangeArrowheads="1"/>
              </p:cNvSpPr>
              <p:nvPr/>
            </p:nvSpPr>
            <p:spPr bwMode="auto">
              <a:xfrm>
                <a:off x="4032" y="1632"/>
                <a:ext cx="1728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………………………</a:t>
                </a:r>
              </a:p>
            </p:txBody>
          </p:sp>
        </p:grpSp>
      </p:grpSp>
      <p:grpSp>
        <p:nvGrpSpPr>
          <p:cNvPr id="47063" name="Group 1977"/>
          <p:cNvGrpSpPr>
            <a:grpSpLocks/>
          </p:cNvGrpSpPr>
          <p:nvPr/>
        </p:nvGrpSpPr>
        <p:grpSpPr bwMode="auto">
          <a:xfrm>
            <a:off x="1524000" y="6248400"/>
            <a:ext cx="9144000" cy="533400"/>
            <a:chOff x="528" y="3984"/>
            <a:chExt cx="5760" cy="384"/>
          </a:xfrm>
        </p:grpSpPr>
        <p:sp>
          <p:nvSpPr>
            <p:cNvPr id="11443" name="Rectangle 1978"/>
            <p:cNvSpPr>
              <a:spLocks noChangeArrowheads="1"/>
            </p:cNvSpPr>
            <p:nvPr/>
          </p:nvSpPr>
          <p:spPr bwMode="auto">
            <a:xfrm>
              <a:off x="528" y="3984"/>
              <a:ext cx="1440" cy="38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11444" name="Group 1979"/>
            <p:cNvGrpSpPr>
              <a:grpSpLocks/>
            </p:cNvGrpSpPr>
            <p:nvPr/>
          </p:nvGrpSpPr>
          <p:grpSpPr bwMode="auto">
            <a:xfrm>
              <a:off x="1968" y="3984"/>
              <a:ext cx="4320" cy="384"/>
              <a:chOff x="1440" y="1632"/>
              <a:chExt cx="4320" cy="384"/>
            </a:xfrm>
          </p:grpSpPr>
          <p:sp>
            <p:nvSpPr>
              <p:cNvPr id="11445" name="Rectangle 1980"/>
              <p:cNvSpPr>
                <a:spLocks noChangeArrowheads="1"/>
              </p:cNvSpPr>
              <p:nvPr/>
            </p:nvSpPr>
            <p:spPr bwMode="auto">
              <a:xfrm>
                <a:off x="1440" y="1632"/>
                <a:ext cx="576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</a:t>
                </a:r>
              </a:p>
            </p:txBody>
          </p:sp>
          <p:sp>
            <p:nvSpPr>
              <p:cNvPr id="11446" name="Rectangle 1981"/>
              <p:cNvSpPr>
                <a:spLocks noChangeArrowheads="1"/>
              </p:cNvSpPr>
              <p:nvPr/>
            </p:nvSpPr>
            <p:spPr bwMode="auto">
              <a:xfrm>
                <a:off x="2016" y="1632"/>
                <a:ext cx="576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</a:t>
                </a:r>
              </a:p>
            </p:txBody>
          </p:sp>
          <p:sp>
            <p:nvSpPr>
              <p:cNvPr id="11447" name="Rectangle 1982"/>
              <p:cNvSpPr>
                <a:spLocks noChangeArrowheads="1"/>
              </p:cNvSpPr>
              <p:nvPr/>
            </p:nvSpPr>
            <p:spPr bwMode="auto">
              <a:xfrm>
                <a:off x="2592" y="1632"/>
                <a:ext cx="576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</a:t>
                </a:r>
              </a:p>
            </p:txBody>
          </p:sp>
          <p:sp>
            <p:nvSpPr>
              <p:cNvPr id="11448" name="Rectangle 1983"/>
              <p:cNvSpPr>
                <a:spLocks noChangeArrowheads="1"/>
              </p:cNvSpPr>
              <p:nvPr/>
            </p:nvSpPr>
            <p:spPr bwMode="auto">
              <a:xfrm>
                <a:off x="3168" y="1632"/>
                <a:ext cx="864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</a:t>
                </a:r>
              </a:p>
            </p:txBody>
          </p:sp>
          <p:sp>
            <p:nvSpPr>
              <p:cNvPr id="11449" name="Rectangle 1984"/>
              <p:cNvSpPr>
                <a:spLocks noChangeArrowheads="1"/>
              </p:cNvSpPr>
              <p:nvPr/>
            </p:nvSpPr>
            <p:spPr bwMode="auto">
              <a:xfrm>
                <a:off x="4032" y="1632"/>
                <a:ext cx="1728" cy="38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b="1"/>
                  <a:t>………………………</a:t>
                </a:r>
              </a:p>
            </p:txBody>
          </p:sp>
        </p:grpSp>
      </p:grpSp>
      <p:grpSp>
        <p:nvGrpSpPr>
          <p:cNvPr id="47065" name="Group 1985"/>
          <p:cNvGrpSpPr>
            <a:grpSpLocks/>
          </p:cNvGrpSpPr>
          <p:nvPr/>
        </p:nvGrpSpPr>
        <p:grpSpPr bwMode="auto">
          <a:xfrm>
            <a:off x="3810000" y="2590800"/>
            <a:ext cx="6858000" cy="609600"/>
            <a:chOff x="1440" y="2160"/>
            <a:chExt cx="4320" cy="384"/>
          </a:xfrm>
        </p:grpSpPr>
        <p:sp>
          <p:nvSpPr>
            <p:cNvPr id="11438" name="Rectangle 1986"/>
            <p:cNvSpPr>
              <a:spLocks noChangeArrowheads="1"/>
            </p:cNvSpPr>
            <p:nvPr/>
          </p:nvSpPr>
          <p:spPr bwMode="auto">
            <a:xfrm>
              <a:off x="1440" y="2160"/>
              <a:ext cx="576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39" name="Rectangle 1987"/>
            <p:cNvSpPr>
              <a:spLocks noChangeArrowheads="1"/>
            </p:cNvSpPr>
            <p:nvPr/>
          </p:nvSpPr>
          <p:spPr bwMode="auto">
            <a:xfrm>
              <a:off x="2016" y="2160"/>
              <a:ext cx="576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40" name="Rectangle 1988"/>
            <p:cNvSpPr>
              <a:spLocks noChangeArrowheads="1"/>
            </p:cNvSpPr>
            <p:nvPr/>
          </p:nvSpPr>
          <p:spPr bwMode="auto">
            <a:xfrm>
              <a:off x="2592" y="2160"/>
              <a:ext cx="576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41" name="Rectangle 1989"/>
            <p:cNvSpPr>
              <a:spLocks noChangeArrowheads="1"/>
            </p:cNvSpPr>
            <p:nvPr/>
          </p:nvSpPr>
          <p:spPr bwMode="auto">
            <a:xfrm>
              <a:off x="3168" y="2160"/>
              <a:ext cx="864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42" name="Rectangle 1990"/>
            <p:cNvSpPr>
              <a:spLocks noChangeArrowheads="1"/>
            </p:cNvSpPr>
            <p:nvPr/>
          </p:nvSpPr>
          <p:spPr bwMode="auto">
            <a:xfrm>
              <a:off x="4032" y="2160"/>
              <a:ext cx="1728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………………………</a:t>
              </a:r>
            </a:p>
          </p:txBody>
        </p:sp>
      </p:grpSp>
      <p:sp>
        <p:nvSpPr>
          <p:cNvPr id="47047" name="Text Box 1991"/>
          <p:cNvSpPr txBox="1">
            <a:spLocks noChangeArrowheads="1"/>
          </p:cNvSpPr>
          <p:nvPr/>
        </p:nvSpPr>
        <p:spPr bwMode="auto">
          <a:xfrm>
            <a:off x="4010025" y="2667001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1</a:t>
            </a:r>
          </a:p>
        </p:txBody>
      </p:sp>
      <p:sp>
        <p:nvSpPr>
          <p:cNvPr id="47048" name="Text Box 1992"/>
          <p:cNvSpPr txBox="1">
            <a:spLocks noChangeArrowheads="1"/>
          </p:cNvSpPr>
          <p:nvPr/>
        </p:nvSpPr>
        <p:spPr bwMode="auto">
          <a:xfrm>
            <a:off x="4940300" y="2667001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4</a:t>
            </a:r>
          </a:p>
        </p:txBody>
      </p:sp>
      <p:sp>
        <p:nvSpPr>
          <p:cNvPr id="47049" name="Text Box 1993"/>
          <p:cNvSpPr txBox="1">
            <a:spLocks noChangeArrowheads="1"/>
          </p:cNvSpPr>
          <p:nvPr/>
        </p:nvSpPr>
        <p:spPr bwMode="auto">
          <a:xfrm>
            <a:off x="5883275" y="2667001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0</a:t>
            </a:r>
          </a:p>
        </p:txBody>
      </p:sp>
      <p:sp>
        <p:nvSpPr>
          <p:cNvPr id="47050" name="Text Box 1994"/>
          <p:cNvSpPr txBox="1">
            <a:spLocks noChangeArrowheads="1"/>
          </p:cNvSpPr>
          <p:nvPr/>
        </p:nvSpPr>
        <p:spPr bwMode="auto">
          <a:xfrm>
            <a:off x="6889750" y="2651125"/>
            <a:ext cx="9588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latin typeface="VNI-Times" pitchFamily="2" charset="0"/>
              </a:rPr>
              <a:t>140</a:t>
            </a:r>
          </a:p>
        </p:txBody>
      </p:sp>
      <p:sp>
        <p:nvSpPr>
          <p:cNvPr id="47051" name="Text Box 1995"/>
          <p:cNvSpPr txBox="1">
            <a:spLocks noChangeArrowheads="1"/>
          </p:cNvSpPr>
          <p:nvPr/>
        </p:nvSpPr>
        <p:spPr bwMode="auto">
          <a:xfrm>
            <a:off x="7940675" y="2667000"/>
            <a:ext cx="2667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i="1">
                <a:latin typeface="VNI-Times" pitchFamily="2" charset="0"/>
              </a:rPr>
              <a:t>moät traêm boán möôi</a:t>
            </a:r>
          </a:p>
        </p:txBody>
      </p:sp>
      <p:grpSp>
        <p:nvGrpSpPr>
          <p:cNvPr id="47066" name="Group 1996"/>
          <p:cNvGrpSpPr>
            <a:grpSpLocks/>
          </p:cNvGrpSpPr>
          <p:nvPr/>
        </p:nvGrpSpPr>
        <p:grpSpPr bwMode="auto">
          <a:xfrm>
            <a:off x="3810000" y="3200400"/>
            <a:ext cx="6858000" cy="609600"/>
            <a:chOff x="1440" y="2160"/>
            <a:chExt cx="4320" cy="384"/>
          </a:xfrm>
        </p:grpSpPr>
        <p:sp>
          <p:nvSpPr>
            <p:cNvPr id="11433" name="Rectangle 1997"/>
            <p:cNvSpPr>
              <a:spLocks noChangeArrowheads="1"/>
            </p:cNvSpPr>
            <p:nvPr/>
          </p:nvSpPr>
          <p:spPr bwMode="auto">
            <a:xfrm>
              <a:off x="1440" y="2160"/>
              <a:ext cx="576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34" name="Rectangle 1998"/>
            <p:cNvSpPr>
              <a:spLocks noChangeArrowheads="1"/>
            </p:cNvSpPr>
            <p:nvPr/>
          </p:nvSpPr>
          <p:spPr bwMode="auto">
            <a:xfrm>
              <a:off x="2016" y="2160"/>
              <a:ext cx="576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35" name="Rectangle 1999"/>
            <p:cNvSpPr>
              <a:spLocks noChangeArrowheads="1"/>
            </p:cNvSpPr>
            <p:nvPr/>
          </p:nvSpPr>
          <p:spPr bwMode="auto">
            <a:xfrm>
              <a:off x="2592" y="2160"/>
              <a:ext cx="576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36" name="Rectangle 2000"/>
            <p:cNvSpPr>
              <a:spLocks noChangeArrowheads="1"/>
            </p:cNvSpPr>
            <p:nvPr/>
          </p:nvSpPr>
          <p:spPr bwMode="auto">
            <a:xfrm>
              <a:off x="3168" y="2160"/>
              <a:ext cx="864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37" name="Rectangle 2001"/>
            <p:cNvSpPr>
              <a:spLocks noChangeArrowheads="1"/>
            </p:cNvSpPr>
            <p:nvPr/>
          </p:nvSpPr>
          <p:spPr bwMode="auto">
            <a:xfrm>
              <a:off x="4032" y="2160"/>
              <a:ext cx="1728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………………………</a:t>
              </a:r>
            </a:p>
          </p:txBody>
        </p:sp>
      </p:grpSp>
      <p:sp>
        <p:nvSpPr>
          <p:cNvPr id="47058" name="Text Box 2002"/>
          <p:cNvSpPr txBox="1">
            <a:spLocks noChangeArrowheads="1"/>
          </p:cNvSpPr>
          <p:nvPr/>
        </p:nvSpPr>
        <p:spPr bwMode="auto">
          <a:xfrm>
            <a:off x="3994150" y="3216276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1</a:t>
            </a:r>
          </a:p>
        </p:txBody>
      </p:sp>
      <p:sp>
        <p:nvSpPr>
          <p:cNvPr id="47059" name="Text Box 2003"/>
          <p:cNvSpPr txBox="1">
            <a:spLocks noChangeArrowheads="1"/>
          </p:cNvSpPr>
          <p:nvPr/>
        </p:nvSpPr>
        <p:spPr bwMode="auto">
          <a:xfrm>
            <a:off x="4908550" y="3216276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5</a:t>
            </a:r>
          </a:p>
        </p:txBody>
      </p:sp>
      <p:sp>
        <p:nvSpPr>
          <p:cNvPr id="47060" name="Text Box 2004"/>
          <p:cNvSpPr txBox="1">
            <a:spLocks noChangeArrowheads="1"/>
          </p:cNvSpPr>
          <p:nvPr/>
        </p:nvSpPr>
        <p:spPr bwMode="auto">
          <a:xfrm>
            <a:off x="5883275" y="3216276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0</a:t>
            </a:r>
          </a:p>
        </p:txBody>
      </p:sp>
      <p:sp>
        <p:nvSpPr>
          <p:cNvPr id="47061" name="Text Box 2005"/>
          <p:cNvSpPr txBox="1">
            <a:spLocks noChangeArrowheads="1"/>
          </p:cNvSpPr>
          <p:nvPr/>
        </p:nvSpPr>
        <p:spPr bwMode="auto">
          <a:xfrm>
            <a:off x="6889750" y="3216275"/>
            <a:ext cx="9588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latin typeface="VNI-Times" pitchFamily="2" charset="0"/>
              </a:rPr>
              <a:t>150</a:t>
            </a:r>
          </a:p>
        </p:txBody>
      </p:sp>
      <p:sp>
        <p:nvSpPr>
          <p:cNvPr id="47062" name="Text Box 2006"/>
          <p:cNvSpPr txBox="1">
            <a:spLocks noChangeArrowheads="1"/>
          </p:cNvSpPr>
          <p:nvPr/>
        </p:nvSpPr>
        <p:spPr bwMode="auto">
          <a:xfrm>
            <a:off x="7927975" y="3216276"/>
            <a:ext cx="2667000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300" i="1">
                <a:latin typeface="VNI-Times" pitchFamily="2" charset="0"/>
              </a:rPr>
              <a:t>moät traêm naêm möôi</a:t>
            </a:r>
          </a:p>
        </p:txBody>
      </p:sp>
      <p:grpSp>
        <p:nvGrpSpPr>
          <p:cNvPr id="47067" name="Group 2007"/>
          <p:cNvGrpSpPr>
            <a:grpSpLocks/>
          </p:cNvGrpSpPr>
          <p:nvPr/>
        </p:nvGrpSpPr>
        <p:grpSpPr bwMode="auto">
          <a:xfrm>
            <a:off x="3810000" y="3810000"/>
            <a:ext cx="6858000" cy="609600"/>
            <a:chOff x="1440" y="2160"/>
            <a:chExt cx="4320" cy="384"/>
          </a:xfrm>
        </p:grpSpPr>
        <p:sp>
          <p:nvSpPr>
            <p:cNvPr id="11428" name="Rectangle 2008"/>
            <p:cNvSpPr>
              <a:spLocks noChangeArrowheads="1"/>
            </p:cNvSpPr>
            <p:nvPr/>
          </p:nvSpPr>
          <p:spPr bwMode="auto">
            <a:xfrm>
              <a:off x="1440" y="2160"/>
              <a:ext cx="576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29" name="Rectangle 2009"/>
            <p:cNvSpPr>
              <a:spLocks noChangeArrowheads="1"/>
            </p:cNvSpPr>
            <p:nvPr/>
          </p:nvSpPr>
          <p:spPr bwMode="auto">
            <a:xfrm>
              <a:off x="2016" y="2160"/>
              <a:ext cx="576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30" name="Rectangle 2010"/>
            <p:cNvSpPr>
              <a:spLocks noChangeArrowheads="1"/>
            </p:cNvSpPr>
            <p:nvPr/>
          </p:nvSpPr>
          <p:spPr bwMode="auto">
            <a:xfrm>
              <a:off x="2592" y="2160"/>
              <a:ext cx="576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31" name="Rectangle 2011"/>
            <p:cNvSpPr>
              <a:spLocks noChangeArrowheads="1"/>
            </p:cNvSpPr>
            <p:nvPr/>
          </p:nvSpPr>
          <p:spPr bwMode="auto">
            <a:xfrm>
              <a:off x="3168" y="2160"/>
              <a:ext cx="864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32" name="Rectangle 2012"/>
            <p:cNvSpPr>
              <a:spLocks noChangeArrowheads="1"/>
            </p:cNvSpPr>
            <p:nvPr/>
          </p:nvSpPr>
          <p:spPr bwMode="auto">
            <a:xfrm>
              <a:off x="4032" y="2160"/>
              <a:ext cx="1728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………………………</a:t>
              </a:r>
            </a:p>
          </p:txBody>
        </p:sp>
      </p:grpSp>
      <p:sp>
        <p:nvSpPr>
          <p:cNvPr id="47069" name="Text Box 2013"/>
          <p:cNvSpPr txBox="1">
            <a:spLocks noChangeArrowheads="1"/>
          </p:cNvSpPr>
          <p:nvPr/>
        </p:nvSpPr>
        <p:spPr bwMode="auto">
          <a:xfrm>
            <a:off x="3978275" y="3841751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1</a:t>
            </a:r>
          </a:p>
        </p:txBody>
      </p:sp>
      <p:sp>
        <p:nvSpPr>
          <p:cNvPr id="47070" name="Text Box 2014"/>
          <p:cNvSpPr txBox="1">
            <a:spLocks noChangeArrowheads="1"/>
          </p:cNvSpPr>
          <p:nvPr/>
        </p:nvSpPr>
        <p:spPr bwMode="auto">
          <a:xfrm>
            <a:off x="4968875" y="3841751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6</a:t>
            </a:r>
          </a:p>
        </p:txBody>
      </p:sp>
      <p:sp>
        <p:nvSpPr>
          <p:cNvPr id="47071" name="Text Box 2015"/>
          <p:cNvSpPr txBox="1">
            <a:spLocks noChangeArrowheads="1"/>
          </p:cNvSpPr>
          <p:nvPr/>
        </p:nvSpPr>
        <p:spPr bwMode="auto">
          <a:xfrm>
            <a:off x="5883275" y="3841751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0</a:t>
            </a:r>
          </a:p>
        </p:txBody>
      </p:sp>
      <p:sp>
        <p:nvSpPr>
          <p:cNvPr id="47072" name="Text Box 2016"/>
          <p:cNvSpPr txBox="1">
            <a:spLocks noChangeArrowheads="1"/>
          </p:cNvSpPr>
          <p:nvPr/>
        </p:nvSpPr>
        <p:spPr bwMode="auto">
          <a:xfrm>
            <a:off x="6873876" y="3825875"/>
            <a:ext cx="10509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latin typeface="VNI-Times" pitchFamily="2" charset="0"/>
              </a:rPr>
              <a:t>160</a:t>
            </a:r>
          </a:p>
        </p:txBody>
      </p:sp>
      <p:sp>
        <p:nvSpPr>
          <p:cNvPr id="47073" name="Text Box 2017"/>
          <p:cNvSpPr txBox="1">
            <a:spLocks noChangeArrowheads="1"/>
          </p:cNvSpPr>
          <p:nvPr/>
        </p:nvSpPr>
        <p:spPr bwMode="auto">
          <a:xfrm>
            <a:off x="7924800" y="3825875"/>
            <a:ext cx="2590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i="1">
                <a:latin typeface="VNI-Times" pitchFamily="2" charset="0"/>
              </a:rPr>
              <a:t>moät traêm saùu möôi</a:t>
            </a:r>
          </a:p>
        </p:txBody>
      </p:sp>
      <p:grpSp>
        <p:nvGrpSpPr>
          <p:cNvPr id="47068" name="Group 2018"/>
          <p:cNvGrpSpPr>
            <a:grpSpLocks/>
          </p:cNvGrpSpPr>
          <p:nvPr/>
        </p:nvGrpSpPr>
        <p:grpSpPr bwMode="auto">
          <a:xfrm>
            <a:off x="3810000" y="4419600"/>
            <a:ext cx="6858000" cy="609600"/>
            <a:chOff x="1440" y="2160"/>
            <a:chExt cx="4320" cy="384"/>
          </a:xfrm>
        </p:grpSpPr>
        <p:sp>
          <p:nvSpPr>
            <p:cNvPr id="11423" name="Rectangle 2019"/>
            <p:cNvSpPr>
              <a:spLocks noChangeArrowheads="1"/>
            </p:cNvSpPr>
            <p:nvPr/>
          </p:nvSpPr>
          <p:spPr bwMode="auto">
            <a:xfrm>
              <a:off x="1440" y="2160"/>
              <a:ext cx="576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24" name="Rectangle 2020"/>
            <p:cNvSpPr>
              <a:spLocks noChangeArrowheads="1"/>
            </p:cNvSpPr>
            <p:nvPr/>
          </p:nvSpPr>
          <p:spPr bwMode="auto">
            <a:xfrm>
              <a:off x="2016" y="2160"/>
              <a:ext cx="576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25" name="Rectangle 2021"/>
            <p:cNvSpPr>
              <a:spLocks noChangeArrowheads="1"/>
            </p:cNvSpPr>
            <p:nvPr/>
          </p:nvSpPr>
          <p:spPr bwMode="auto">
            <a:xfrm>
              <a:off x="2592" y="2160"/>
              <a:ext cx="576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26" name="Rectangle 2022"/>
            <p:cNvSpPr>
              <a:spLocks noChangeArrowheads="1"/>
            </p:cNvSpPr>
            <p:nvPr/>
          </p:nvSpPr>
          <p:spPr bwMode="auto">
            <a:xfrm>
              <a:off x="3168" y="2160"/>
              <a:ext cx="864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27" name="Rectangle 2023"/>
            <p:cNvSpPr>
              <a:spLocks noChangeArrowheads="1"/>
            </p:cNvSpPr>
            <p:nvPr/>
          </p:nvSpPr>
          <p:spPr bwMode="auto">
            <a:xfrm>
              <a:off x="4032" y="2160"/>
              <a:ext cx="1728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………………………</a:t>
              </a:r>
            </a:p>
          </p:txBody>
        </p:sp>
      </p:grpSp>
      <p:sp>
        <p:nvSpPr>
          <p:cNvPr id="47080" name="Text Box 2024"/>
          <p:cNvSpPr txBox="1">
            <a:spLocks noChangeArrowheads="1"/>
          </p:cNvSpPr>
          <p:nvPr/>
        </p:nvSpPr>
        <p:spPr bwMode="auto">
          <a:xfrm>
            <a:off x="3994150" y="4435476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1</a:t>
            </a:r>
          </a:p>
        </p:txBody>
      </p:sp>
      <p:sp>
        <p:nvSpPr>
          <p:cNvPr id="47081" name="Text Box 2025"/>
          <p:cNvSpPr txBox="1">
            <a:spLocks noChangeArrowheads="1"/>
          </p:cNvSpPr>
          <p:nvPr/>
        </p:nvSpPr>
        <p:spPr bwMode="auto">
          <a:xfrm>
            <a:off x="4953000" y="4435476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7</a:t>
            </a:r>
          </a:p>
        </p:txBody>
      </p:sp>
      <p:sp>
        <p:nvSpPr>
          <p:cNvPr id="47082" name="Text Box 2026"/>
          <p:cNvSpPr txBox="1">
            <a:spLocks noChangeArrowheads="1"/>
          </p:cNvSpPr>
          <p:nvPr/>
        </p:nvSpPr>
        <p:spPr bwMode="auto">
          <a:xfrm>
            <a:off x="5867400" y="4435476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0</a:t>
            </a:r>
          </a:p>
        </p:txBody>
      </p:sp>
      <p:sp>
        <p:nvSpPr>
          <p:cNvPr id="47083" name="Text Box 2027"/>
          <p:cNvSpPr txBox="1">
            <a:spLocks noChangeArrowheads="1"/>
          </p:cNvSpPr>
          <p:nvPr/>
        </p:nvSpPr>
        <p:spPr bwMode="auto">
          <a:xfrm>
            <a:off x="6886576" y="4435475"/>
            <a:ext cx="9620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latin typeface="VNI-Times" pitchFamily="2" charset="0"/>
              </a:rPr>
              <a:t>170</a:t>
            </a:r>
          </a:p>
        </p:txBody>
      </p:sp>
      <p:sp>
        <p:nvSpPr>
          <p:cNvPr id="47084" name="Text Box 2028"/>
          <p:cNvSpPr txBox="1">
            <a:spLocks noChangeArrowheads="1"/>
          </p:cNvSpPr>
          <p:nvPr/>
        </p:nvSpPr>
        <p:spPr bwMode="auto">
          <a:xfrm>
            <a:off x="7924800" y="4419600"/>
            <a:ext cx="2590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i="1">
                <a:latin typeface="VNI-Times" pitchFamily="2" charset="0"/>
              </a:rPr>
              <a:t>moät traêm baûy möôi</a:t>
            </a:r>
          </a:p>
        </p:txBody>
      </p:sp>
      <p:grpSp>
        <p:nvGrpSpPr>
          <p:cNvPr id="12777" name="Group 2029"/>
          <p:cNvGrpSpPr>
            <a:grpSpLocks/>
          </p:cNvGrpSpPr>
          <p:nvPr/>
        </p:nvGrpSpPr>
        <p:grpSpPr bwMode="auto">
          <a:xfrm>
            <a:off x="3810000" y="5029200"/>
            <a:ext cx="6858000" cy="609600"/>
            <a:chOff x="1440" y="2160"/>
            <a:chExt cx="4320" cy="384"/>
          </a:xfrm>
        </p:grpSpPr>
        <p:sp>
          <p:nvSpPr>
            <p:cNvPr id="11418" name="Rectangle 2030"/>
            <p:cNvSpPr>
              <a:spLocks noChangeArrowheads="1"/>
            </p:cNvSpPr>
            <p:nvPr/>
          </p:nvSpPr>
          <p:spPr bwMode="auto">
            <a:xfrm>
              <a:off x="1440" y="2160"/>
              <a:ext cx="576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19" name="Rectangle 2031"/>
            <p:cNvSpPr>
              <a:spLocks noChangeArrowheads="1"/>
            </p:cNvSpPr>
            <p:nvPr/>
          </p:nvSpPr>
          <p:spPr bwMode="auto">
            <a:xfrm>
              <a:off x="2016" y="2160"/>
              <a:ext cx="576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20" name="Rectangle 2032"/>
            <p:cNvSpPr>
              <a:spLocks noChangeArrowheads="1"/>
            </p:cNvSpPr>
            <p:nvPr/>
          </p:nvSpPr>
          <p:spPr bwMode="auto">
            <a:xfrm>
              <a:off x="2592" y="2160"/>
              <a:ext cx="576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21" name="Rectangle 2033"/>
            <p:cNvSpPr>
              <a:spLocks noChangeArrowheads="1"/>
            </p:cNvSpPr>
            <p:nvPr/>
          </p:nvSpPr>
          <p:spPr bwMode="auto">
            <a:xfrm>
              <a:off x="3168" y="2160"/>
              <a:ext cx="864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22" name="Rectangle 2034"/>
            <p:cNvSpPr>
              <a:spLocks noChangeArrowheads="1"/>
            </p:cNvSpPr>
            <p:nvPr/>
          </p:nvSpPr>
          <p:spPr bwMode="auto">
            <a:xfrm>
              <a:off x="4032" y="2160"/>
              <a:ext cx="1728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………………………</a:t>
              </a:r>
            </a:p>
          </p:txBody>
        </p:sp>
      </p:grpSp>
      <p:sp>
        <p:nvSpPr>
          <p:cNvPr id="47091" name="Text Box 2035"/>
          <p:cNvSpPr txBox="1">
            <a:spLocks noChangeArrowheads="1"/>
          </p:cNvSpPr>
          <p:nvPr/>
        </p:nvSpPr>
        <p:spPr bwMode="auto">
          <a:xfrm>
            <a:off x="3994150" y="5045076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1</a:t>
            </a:r>
          </a:p>
        </p:txBody>
      </p:sp>
      <p:sp>
        <p:nvSpPr>
          <p:cNvPr id="47092" name="Text Box 2036"/>
          <p:cNvSpPr txBox="1">
            <a:spLocks noChangeArrowheads="1"/>
          </p:cNvSpPr>
          <p:nvPr/>
        </p:nvSpPr>
        <p:spPr bwMode="auto">
          <a:xfrm>
            <a:off x="4953000" y="5045076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8</a:t>
            </a:r>
          </a:p>
        </p:txBody>
      </p:sp>
      <p:sp>
        <p:nvSpPr>
          <p:cNvPr id="47093" name="Text Box 2037"/>
          <p:cNvSpPr txBox="1">
            <a:spLocks noChangeArrowheads="1"/>
          </p:cNvSpPr>
          <p:nvPr/>
        </p:nvSpPr>
        <p:spPr bwMode="auto">
          <a:xfrm>
            <a:off x="5867400" y="5045076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0</a:t>
            </a:r>
          </a:p>
        </p:txBody>
      </p:sp>
      <p:sp>
        <p:nvSpPr>
          <p:cNvPr id="47094" name="Text Box 2038"/>
          <p:cNvSpPr txBox="1">
            <a:spLocks noChangeArrowheads="1"/>
          </p:cNvSpPr>
          <p:nvPr/>
        </p:nvSpPr>
        <p:spPr bwMode="auto">
          <a:xfrm>
            <a:off x="6870700" y="5045075"/>
            <a:ext cx="1054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latin typeface="VNI-Times" pitchFamily="2" charset="0"/>
              </a:rPr>
              <a:t>180</a:t>
            </a:r>
          </a:p>
        </p:txBody>
      </p:sp>
      <p:sp>
        <p:nvSpPr>
          <p:cNvPr id="47095" name="Text Box 2039"/>
          <p:cNvSpPr txBox="1">
            <a:spLocks noChangeArrowheads="1"/>
          </p:cNvSpPr>
          <p:nvPr/>
        </p:nvSpPr>
        <p:spPr bwMode="auto">
          <a:xfrm>
            <a:off x="7924800" y="5045075"/>
            <a:ext cx="2667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i="1">
                <a:latin typeface="VNI-Times" pitchFamily="2" charset="0"/>
              </a:rPr>
              <a:t>moät traêm taùm möôi</a:t>
            </a:r>
          </a:p>
        </p:txBody>
      </p:sp>
      <p:grpSp>
        <p:nvGrpSpPr>
          <p:cNvPr id="12778" name="Group 2040"/>
          <p:cNvGrpSpPr>
            <a:grpSpLocks/>
          </p:cNvGrpSpPr>
          <p:nvPr/>
        </p:nvGrpSpPr>
        <p:grpSpPr bwMode="auto">
          <a:xfrm>
            <a:off x="3810000" y="5638800"/>
            <a:ext cx="6858000" cy="609600"/>
            <a:chOff x="1440" y="2160"/>
            <a:chExt cx="4320" cy="384"/>
          </a:xfrm>
        </p:grpSpPr>
        <p:sp>
          <p:nvSpPr>
            <p:cNvPr id="11413" name="Rectangle 2041"/>
            <p:cNvSpPr>
              <a:spLocks noChangeArrowheads="1"/>
            </p:cNvSpPr>
            <p:nvPr/>
          </p:nvSpPr>
          <p:spPr bwMode="auto">
            <a:xfrm>
              <a:off x="1440" y="2160"/>
              <a:ext cx="576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14" name="Rectangle 2042"/>
            <p:cNvSpPr>
              <a:spLocks noChangeArrowheads="1"/>
            </p:cNvSpPr>
            <p:nvPr/>
          </p:nvSpPr>
          <p:spPr bwMode="auto">
            <a:xfrm>
              <a:off x="2016" y="2160"/>
              <a:ext cx="576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15" name="Rectangle 2043"/>
            <p:cNvSpPr>
              <a:spLocks noChangeArrowheads="1"/>
            </p:cNvSpPr>
            <p:nvPr/>
          </p:nvSpPr>
          <p:spPr bwMode="auto">
            <a:xfrm>
              <a:off x="2592" y="2160"/>
              <a:ext cx="576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16" name="Rectangle 2044"/>
            <p:cNvSpPr>
              <a:spLocks noChangeArrowheads="1"/>
            </p:cNvSpPr>
            <p:nvPr/>
          </p:nvSpPr>
          <p:spPr bwMode="auto">
            <a:xfrm>
              <a:off x="3168" y="2160"/>
              <a:ext cx="864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17" name="Rectangle 2045"/>
            <p:cNvSpPr>
              <a:spLocks noChangeArrowheads="1"/>
            </p:cNvSpPr>
            <p:nvPr/>
          </p:nvSpPr>
          <p:spPr bwMode="auto">
            <a:xfrm>
              <a:off x="4032" y="2160"/>
              <a:ext cx="1728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………………………</a:t>
              </a:r>
            </a:p>
          </p:txBody>
        </p:sp>
      </p:grpSp>
      <p:grpSp>
        <p:nvGrpSpPr>
          <p:cNvPr id="12779" name="Group 2046"/>
          <p:cNvGrpSpPr>
            <a:grpSpLocks/>
          </p:cNvGrpSpPr>
          <p:nvPr/>
        </p:nvGrpSpPr>
        <p:grpSpPr bwMode="auto">
          <a:xfrm>
            <a:off x="3810000" y="6232525"/>
            <a:ext cx="6858000" cy="577850"/>
            <a:chOff x="1440" y="2160"/>
            <a:chExt cx="4320" cy="384"/>
          </a:xfrm>
        </p:grpSpPr>
        <p:sp>
          <p:nvSpPr>
            <p:cNvPr id="11408" name="Rectangle 2047"/>
            <p:cNvSpPr>
              <a:spLocks noChangeArrowheads="1"/>
            </p:cNvSpPr>
            <p:nvPr/>
          </p:nvSpPr>
          <p:spPr bwMode="auto">
            <a:xfrm>
              <a:off x="1440" y="2160"/>
              <a:ext cx="576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09" name="Rectangle 2048"/>
            <p:cNvSpPr>
              <a:spLocks noChangeArrowheads="1"/>
            </p:cNvSpPr>
            <p:nvPr/>
          </p:nvSpPr>
          <p:spPr bwMode="auto">
            <a:xfrm>
              <a:off x="2016" y="2160"/>
              <a:ext cx="576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10" name="Rectangle 2049"/>
            <p:cNvSpPr>
              <a:spLocks noChangeArrowheads="1"/>
            </p:cNvSpPr>
            <p:nvPr/>
          </p:nvSpPr>
          <p:spPr bwMode="auto">
            <a:xfrm>
              <a:off x="2592" y="2160"/>
              <a:ext cx="576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11" name="Rectangle 2050"/>
            <p:cNvSpPr>
              <a:spLocks noChangeArrowheads="1"/>
            </p:cNvSpPr>
            <p:nvPr/>
          </p:nvSpPr>
          <p:spPr bwMode="auto">
            <a:xfrm>
              <a:off x="3168" y="2160"/>
              <a:ext cx="864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</a:t>
              </a:r>
            </a:p>
          </p:txBody>
        </p:sp>
        <p:sp>
          <p:nvSpPr>
            <p:cNvPr id="11412" name="Rectangle 2051"/>
            <p:cNvSpPr>
              <a:spLocks noChangeArrowheads="1"/>
            </p:cNvSpPr>
            <p:nvPr/>
          </p:nvSpPr>
          <p:spPr bwMode="auto">
            <a:xfrm>
              <a:off x="4032" y="2160"/>
              <a:ext cx="1728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b="1"/>
                <a:t>………………………</a:t>
              </a:r>
            </a:p>
          </p:txBody>
        </p:sp>
      </p:grpSp>
      <p:sp>
        <p:nvSpPr>
          <p:cNvPr id="47108" name="Text Box 2052"/>
          <p:cNvSpPr txBox="1">
            <a:spLocks noChangeArrowheads="1"/>
          </p:cNvSpPr>
          <p:nvPr/>
        </p:nvSpPr>
        <p:spPr bwMode="auto">
          <a:xfrm>
            <a:off x="3990975" y="5654676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1</a:t>
            </a:r>
          </a:p>
        </p:txBody>
      </p:sp>
      <p:sp>
        <p:nvSpPr>
          <p:cNvPr id="47109" name="Text Box 2053"/>
          <p:cNvSpPr txBox="1">
            <a:spLocks noChangeArrowheads="1"/>
          </p:cNvSpPr>
          <p:nvPr/>
        </p:nvSpPr>
        <p:spPr bwMode="auto">
          <a:xfrm>
            <a:off x="4953000" y="5654676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9</a:t>
            </a:r>
          </a:p>
        </p:txBody>
      </p:sp>
      <p:sp>
        <p:nvSpPr>
          <p:cNvPr id="47110" name="Text Box 2054"/>
          <p:cNvSpPr txBox="1">
            <a:spLocks noChangeArrowheads="1"/>
          </p:cNvSpPr>
          <p:nvPr/>
        </p:nvSpPr>
        <p:spPr bwMode="auto">
          <a:xfrm>
            <a:off x="5867400" y="5654676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0</a:t>
            </a:r>
          </a:p>
        </p:txBody>
      </p:sp>
      <p:sp>
        <p:nvSpPr>
          <p:cNvPr id="47111" name="Text Box 2055"/>
          <p:cNvSpPr txBox="1">
            <a:spLocks noChangeArrowheads="1"/>
          </p:cNvSpPr>
          <p:nvPr/>
        </p:nvSpPr>
        <p:spPr bwMode="auto">
          <a:xfrm>
            <a:off x="6873876" y="5654675"/>
            <a:ext cx="10509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latin typeface="VNI-Times" pitchFamily="2" charset="0"/>
              </a:rPr>
              <a:t>190</a:t>
            </a:r>
          </a:p>
        </p:txBody>
      </p:sp>
      <p:sp>
        <p:nvSpPr>
          <p:cNvPr id="47112" name="Text Box 2056"/>
          <p:cNvSpPr txBox="1">
            <a:spLocks noChangeArrowheads="1"/>
          </p:cNvSpPr>
          <p:nvPr/>
        </p:nvSpPr>
        <p:spPr bwMode="auto">
          <a:xfrm>
            <a:off x="7924800" y="5688013"/>
            <a:ext cx="2667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i="1">
                <a:latin typeface="VNI-Times" pitchFamily="2" charset="0"/>
              </a:rPr>
              <a:t>moät traêm chín möôi</a:t>
            </a:r>
          </a:p>
        </p:txBody>
      </p:sp>
      <p:sp>
        <p:nvSpPr>
          <p:cNvPr id="47113" name="Text Box 2057"/>
          <p:cNvSpPr txBox="1">
            <a:spLocks noChangeArrowheads="1"/>
          </p:cNvSpPr>
          <p:nvPr/>
        </p:nvSpPr>
        <p:spPr bwMode="auto">
          <a:xfrm>
            <a:off x="3994150" y="6264276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2</a:t>
            </a:r>
          </a:p>
        </p:txBody>
      </p:sp>
      <p:sp>
        <p:nvSpPr>
          <p:cNvPr id="47114" name="Text Box 2058"/>
          <p:cNvSpPr txBox="1">
            <a:spLocks noChangeArrowheads="1"/>
          </p:cNvSpPr>
          <p:nvPr/>
        </p:nvSpPr>
        <p:spPr bwMode="auto">
          <a:xfrm>
            <a:off x="4953000" y="6264276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0</a:t>
            </a:r>
          </a:p>
        </p:txBody>
      </p:sp>
      <p:sp>
        <p:nvSpPr>
          <p:cNvPr id="47115" name="Text Box 2059"/>
          <p:cNvSpPr txBox="1">
            <a:spLocks noChangeArrowheads="1"/>
          </p:cNvSpPr>
          <p:nvPr/>
        </p:nvSpPr>
        <p:spPr bwMode="auto">
          <a:xfrm>
            <a:off x="5867400" y="6264276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latin typeface="VNI-Times" pitchFamily="2" charset="0"/>
              </a:rPr>
              <a:t>0</a:t>
            </a:r>
          </a:p>
        </p:txBody>
      </p:sp>
      <p:sp>
        <p:nvSpPr>
          <p:cNvPr id="47116" name="Text Box 2060"/>
          <p:cNvSpPr txBox="1">
            <a:spLocks noChangeArrowheads="1"/>
          </p:cNvSpPr>
          <p:nvPr/>
        </p:nvSpPr>
        <p:spPr bwMode="auto">
          <a:xfrm>
            <a:off x="6870700" y="6264275"/>
            <a:ext cx="1098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latin typeface="VNI-Times" pitchFamily="2" charset="0"/>
              </a:rPr>
              <a:t>200</a:t>
            </a:r>
          </a:p>
        </p:txBody>
      </p:sp>
      <p:sp>
        <p:nvSpPr>
          <p:cNvPr id="47117" name="Text Box 2061"/>
          <p:cNvSpPr txBox="1">
            <a:spLocks noChangeArrowheads="1"/>
          </p:cNvSpPr>
          <p:nvPr/>
        </p:nvSpPr>
        <p:spPr bwMode="auto">
          <a:xfrm>
            <a:off x="7924800" y="6264275"/>
            <a:ext cx="2438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i="1">
                <a:latin typeface="VNI-Times" pitchFamily="2" charset="0"/>
              </a:rPr>
              <a:t>hai traêm  </a:t>
            </a:r>
          </a:p>
        </p:txBody>
      </p:sp>
      <p:sp>
        <p:nvSpPr>
          <p:cNvPr id="47118" name="Text Box 2062"/>
          <p:cNvSpPr txBox="1">
            <a:spLocks noChangeArrowheads="1"/>
          </p:cNvSpPr>
          <p:nvPr/>
        </p:nvSpPr>
        <p:spPr bwMode="auto">
          <a:xfrm>
            <a:off x="7331075" y="857250"/>
            <a:ext cx="609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solidFill>
                  <a:srgbClr val="FF0000"/>
                </a:solidFill>
                <a:latin typeface="VNI-Times" pitchFamily="2" charset="0"/>
              </a:rPr>
              <a:t>0</a:t>
            </a:r>
          </a:p>
        </p:txBody>
      </p:sp>
      <p:sp>
        <p:nvSpPr>
          <p:cNvPr id="47119" name="Text Box 2063"/>
          <p:cNvSpPr txBox="1">
            <a:spLocks noChangeArrowheads="1"/>
          </p:cNvSpPr>
          <p:nvPr/>
        </p:nvSpPr>
        <p:spPr bwMode="auto">
          <a:xfrm>
            <a:off x="7305676" y="1450975"/>
            <a:ext cx="6191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solidFill>
                  <a:srgbClr val="FF0000"/>
                </a:solidFill>
                <a:latin typeface="VNI-Times" pitchFamily="2" charset="0"/>
              </a:rPr>
              <a:t>0</a:t>
            </a:r>
          </a:p>
        </p:txBody>
      </p:sp>
      <p:sp>
        <p:nvSpPr>
          <p:cNvPr id="47120" name="Text Box 2064"/>
          <p:cNvSpPr txBox="1">
            <a:spLocks noChangeArrowheads="1"/>
          </p:cNvSpPr>
          <p:nvPr/>
        </p:nvSpPr>
        <p:spPr bwMode="auto">
          <a:xfrm>
            <a:off x="7316788" y="2000250"/>
            <a:ext cx="381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solidFill>
                  <a:srgbClr val="FF0000"/>
                </a:solidFill>
                <a:latin typeface="VNI-Times" pitchFamily="2" charset="0"/>
              </a:rPr>
              <a:t>0</a:t>
            </a:r>
          </a:p>
        </p:txBody>
      </p:sp>
      <p:sp>
        <p:nvSpPr>
          <p:cNvPr id="47121" name="Text Box 2065"/>
          <p:cNvSpPr txBox="1">
            <a:spLocks noChangeArrowheads="1"/>
          </p:cNvSpPr>
          <p:nvPr/>
        </p:nvSpPr>
        <p:spPr bwMode="auto">
          <a:xfrm>
            <a:off x="7300913" y="2641600"/>
            <a:ext cx="533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solidFill>
                  <a:srgbClr val="FF0000"/>
                </a:solidFill>
                <a:latin typeface="VNI-Times" pitchFamily="2" charset="0"/>
              </a:rPr>
              <a:t>0</a:t>
            </a:r>
          </a:p>
        </p:txBody>
      </p:sp>
      <p:sp>
        <p:nvSpPr>
          <p:cNvPr id="47122" name="Text Box 2066"/>
          <p:cNvSpPr txBox="1">
            <a:spLocks noChangeArrowheads="1"/>
          </p:cNvSpPr>
          <p:nvPr/>
        </p:nvSpPr>
        <p:spPr bwMode="auto">
          <a:xfrm>
            <a:off x="7300913" y="3219450"/>
            <a:ext cx="457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solidFill>
                  <a:srgbClr val="FF0000"/>
                </a:solidFill>
                <a:latin typeface="VNI-Times" pitchFamily="2" charset="0"/>
              </a:rPr>
              <a:t>0</a:t>
            </a:r>
          </a:p>
        </p:txBody>
      </p:sp>
      <p:sp>
        <p:nvSpPr>
          <p:cNvPr id="47123" name="Text Box 2067"/>
          <p:cNvSpPr txBox="1">
            <a:spLocks noChangeArrowheads="1"/>
          </p:cNvSpPr>
          <p:nvPr/>
        </p:nvSpPr>
        <p:spPr bwMode="auto">
          <a:xfrm>
            <a:off x="7285038" y="3829050"/>
            <a:ext cx="381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solidFill>
                  <a:srgbClr val="FF0000"/>
                </a:solidFill>
                <a:latin typeface="VNI-Times" pitchFamily="2" charset="0"/>
              </a:rPr>
              <a:t>0</a:t>
            </a:r>
          </a:p>
        </p:txBody>
      </p:sp>
      <p:sp>
        <p:nvSpPr>
          <p:cNvPr id="47124" name="Text Box 2068"/>
          <p:cNvSpPr txBox="1">
            <a:spLocks noChangeArrowheads="1"/>
          </p:cNvSpPr>
          <p:nvPr/>
        </p:nvSpPr>
        <p:spPr bwMode="auto">
          <a:xfrm>
            <a:off x="7305675" y="4438650"/>
            <a:ext cx="457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solidFill>
                  <a:srgbClr val="FF0000"/>
                </a:solidFill>
                <a:latin typeface="VNI-Times" pitchFamily="2" charset="0"/>
              </a:rPr>
              <a:t>0</a:t>
            </a:r>
          </a:p>
        </p:txBody>
      </p:sp>
      <p:sp>
        <p:nvSpPr>
          <p:cNvPr id="47125" name="Text Box 2069"/>
          <p:cNvSpPr txBox="1">
            <a:spLocks noChangeArrowheads="1"/>
          </p:cNvSpPr>
          <p:nvPr/>
        </p:nvSpPr>
        <p:spPr bwMode="auto">
          <a:xfrm>
            <a:off x="7286625" y="5051425"/>
            <a:ext cx="457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solidFill>
                  <a:srgbClr val="FF0000"/>
                </a:solidFill>
                <a:latin typeface="VNI-Times" pitchFamily="2" charset="0"/>
              </a:rPr>
              <a:t>0</a:t>
            </a:r>
          </a:p>
        </p:txBody>
      </p:sp>
      <p:sp>
        <p:nvSpPr>
          <p:cNvPr id="47126" name="Text Box 2070"/>
          <p:cNvSpPr txBox="1">
            <a:spLocks noChangeArrowheads="1"/>
          </p:cNvSpPr>
          <p:nvPr/>
        </p:nvSpPr>
        <p:spPr bwMode="auto">
          <a:xfrm>
            <a:off x="7285038" y="5657850"/>
            <a:ext cx="457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solidFill>
                  <a:srgbClr val="FF0000"/>
                </a:solidFill>
                <a:latin typeface="VNI-Times" pitchFamily="2" charset="0"/>
              </a:rPr>
              <a:t>0</a:t>
            </a:r>
          </a:p>
        </p:txBody>
      </p:sp>
      <p:sp>
        <p:nvSpPr>
          <p:cNvPr id="47127" name="Text Box 2071"/>
          <p:cNvSpPr txBox="1">
            <a:spLocks noChangeArrowheads="1"/>
          </p:cNvSpPr>
          <p:nvPr/>
        </p:nvSpPr>
        <p:spPr bwMode="auto">
          <a:xfrm>
            <a:off x="7286625" y="6262689"/>
            <a:ext cx="457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solidFill>
                  <a:srgbClr val="FF0000"/>
                </a:solidFill>
                <a:latin typeface="VNI-Times" pitchFamily="2" charset="0"/>
              </a:rPr>
              <a:t>0</a:t>
            </a:r>
          </a:p>
        </p:txBody>
      </p:sp>
      <p:sp>
        <p:nvSpPr>
          <p:cNvPr id="47128" name="Text Box 2072"/>
          <p:cNvSpPr txBox="1">
            <a:spLocks noChangeArrowheads="1"/>
          </p:cNvSpPr>
          <p:nvPr/>
        </p:nvSpPr>
        <p:spPr bwMode="auto">
          <a:xfrm>
            <a:off x="7070725" y="6264275"/>
            <a:ext cx="609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3200">
                <a:solidFill>
                  <a:srgbClr val="FF9900"/>
                </a:solidFill>
                <a:latin typeface="VNI-Times" pitchFamily="2" charset="0"/>
              </a:rPr>
              <a:t>00</a:t>
            </a:r>
          </a:p>
        </p:txBody>
      </p:sp>
    </p:spTree>
    <p:extLst>
      <p:ext uri="{BB962C8B-B14F-4D97-AF65-F5344CB8AC3E}">
        <p14:creationId xmlns:p14="http://schemas.microsoft.com/office/powerpoint/2010/main" val="21539380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470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xit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1" dur="1000"/>
                                        <p:tgtEl>
                                          <p:spTgt spid="470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7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4" dur="1000"/>
                                        <p:tgtEl>
                                          <p:spTgt spid="470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7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7" presetID="5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9" dur="500"/>
                                        <p:tgtEl>
                                          <p:spTgt spid="470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4" dur="500"/>
                                        <p:tgtEl>
                                          <p:spTgt spid="470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9" dur="500"/>
                                        <p:tgtEl>
                                          <p:spTgt spid="470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4" dur="1000"/>
                                        <p:tgtEl>
                                          <p:spTgt spid="47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9" dur="500"/>
                                        <p:tgtEl>
                                          <p:spTgt spid="47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1000"/>
                                        <p:tgtEl>
                                          <p:spTgt spid="470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xit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48" dur="1000"/>
                                        <p:tgtEl>
                                          <p:spTgt spid="470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7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51" dur="1000"/>
                                        <p:tgtEl>
                                          <p:spTgt spid="470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7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54" presetID="5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6" dur="500"/>
                                        <p:tgtEl>
                                          <p:spTgt spid="470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1" dur="500"/>
                                        <p:tgtEl>
                                          <p:spTgt spid="470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6" dur="500"/>
                                        <p:tgtEl>
                                          <p:spTgt spid="470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1" dur="1000"/>
                                        <p:tgtEl>
                                          <p:spTgt spid="470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6" dur="500"/>
                                        <p:tgtEl>
                                          <p:spTgt spid="470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1000"/>
                                        <p:tgtEl>
                                          <p:spTgt spid="470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xit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85" dur="1000"/>
                                        <p:tgtEl>
                                          <p:spTgt spid="470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70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88" dur="1000"/>
                                        <p:tgtEl>
                                          <p:spTgt spid="470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7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91" presetID="5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93" dur="500"/>
                                        <p:tgtEl>
                                          <p:spTgt spid="47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 nodeType="clickPar">
                      <p:stCondLst>
                        <p:cond delay="indefinite"/>
                      </p:stCondLst>
                      <p:childTnLst>
                        <p:par>
                          <p:cTn id="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98" dur="500"/>
                                        <p:tgtEl>
                                          <p:spTgt spid="470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3" dur="500"/>
                                        <p:tgtEl>
                                          <p:spTgt spid="470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 nodeType="clickPar">
                      <p:stCondLst>
                        <p:cond delay="indefinite"/>
                      </p:stCondLst>
                      <p:childTnLst>
                        <p:par>
                          <p:cTn id="1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6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8" dur="1000"/>
                                        <p:tgtEl>
                                          <p:spTgt spid="470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13" dur="500"/>
                                        <p:tgtEl>
                                          <p:spTgt spid="470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 nodeType="clickPar">
                      <p:stCondLst>
                        <p:cond delay="indefinite"/>
                      </p:stCondLst>
                      <p:childTnLst>
                        <p:par>
                          <p:cTn id="1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8" dur="1000"/>
                                        <p:tgtEl>
                                          <p:spTgt spid="470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22" presetClass="exit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22" dur="1000"/>
                                        <p:tgtEl>
                                          <p:spTgt spid="470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7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25" dur="1000"/>
                                        <p:tgtEl>
                                          <p:spTgt spid="470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7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28" presetID="5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30" dur="500"/>
                                        <p:tgtEl>
                                          <p:spTgt spid="470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 nodeType="clickPar">
                      <p:stCondLst>
                        <p:cond delay="indefinite"/>
                      </p:stCondLst>
                      <p:childTnLst>
                        <p:par>
                          <p:cTn id="1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3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35" dur="500"/>
                                        <p:tgtEl>
                                          <p:spTgt spid="470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 nodeType="clickPar">
                      <p:stCondLst>
                        <p:cond delay="indefinite"/>
                      </p:stCondLst>
                      <p:childTnLst>
                        <p:par>
                          <p:cTn id="1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8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40" dur="500"/>
                                        <p:tgtEl>
                                          <p:spTgt spid="470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 nodeType="clickPar">
                      <p:stCondLst>
                        <p:cond delay="indefinite"/>
                      </p:stCondLst>
                      <p:childTnLst>
                        <p:par>
                          <p:cTn id="1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3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45" dur="1000"/>
                                        <p:tgtEl>
                                          <p:spTgt spid="470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 nodeType="clickPar">
                      <p:stCondLst>
                        <p:cond delay="indefinite"/>
                      </p:stCondLst>
                      <p:childTnLst>
                        <p:par>
                          <p:cTn id="1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8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50" dur="500"/>
                                        <p:tgtEl>
                                          <p:spTgt spid="470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 nodeType="clickPar">
                      <p:stCondLst>
                        <p:cond delay="indefinite"/>
                      </p:stCondLst>
                      <p:childTnLst>
                        <p:par>
                          <p:cTn id="1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5" dur="1000"/>
                                        <p:tgtEl>
                                          <p:spTgt spid="127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 nodeType="clickPar">
                      <p:stCondLst>
                        <p:cond delay="indefinite"/>
                      </p:stCondLst>
                      <p:childTnLst>
                        <p:par>
                          <p:cTn id="1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8" presetID="22" presetClass="exit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59" dur="1000"/>
                                        <p:tgtEl>
                                          <p:spTgt spid="127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7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62" dur="1000"/>
                                        <p:tgtEl>
                                          <p:spTgt spid="470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7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65" presetID="5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67" dur="500"/>
                                        <p:tgtEl>
                                          <p:spTgt spid="470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 nodeType="clickPar">
                      <p:stCondLst>
                        <p:cond delay="indefinite"/>
                      </p:stCondLst>
                      <p:childTnLst>
                        <p:par>
                          <p:cTn id="1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72" dur="500"/>
                                        <p:tgtEl>
                                          <p:spTgt spid="470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 nodeType="clickPar">
                      <p:stCondLst>
                        <p:cond delay="indefinite"/>
                      </p:stCondLst>
                      <p:childTnLst>
                        <p:par>
                          <p:cTn id="1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77" dur="500"/>
                                        <p:tgtEl>
                                          <p:spTgt spid="470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 nodeType="clickPar">
                      <p:stCondLst>
                        <p:cond delay="indefinite"/>
                      </p:stCondLst>
                      <p:childTnLst>
                        <p:par>
                          <p:cTn id="1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82" dur="1000"/>
                                        <p:tgtEl>
                                          <p:spTgt spid="470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 nodeType="clickPar">
                      <p:stCondLst>
                        <p:cond delay="indefinite"/>
                      </p:stCondLst>
                      <p:childTnLst>
                        <p:par>
                          <p:cTn id="1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87" dur="500"/>
                                        <p:tgtEl>
                                          <p:spTgt spid="470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 nodeType="clickPar">
                      <p:stCondLst>
                        <p:cond delay="indefinite"/>
                      </p:stCondLst>
                      <p:childTnLst>
                        <p:par>
                          <p:cTn id="1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1000"/>
                                        <p:tgtEl>
                                          <p:spTgt spid="127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3" fill="hold" nodeType="clickPar">
                      <p:stCondLst>
                        <p:cond delay="indefinite"/>
                      </p:stCondLst>
                      <p:childTnLst>
                        <p:par>
                          <p:cTn id="1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5" presetID="22" presetClass="exit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96" dur="1000"/>
                                        <p:tgtEl>
                                          <p:spTgt spid="127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8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99" dur="1000"/>
                                        <p:tgtEl>
                                          <p:spTgt spid="470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7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1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02" presetID="5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04" dur="500"/>
                                        <p:tgtEl>
                                          <p:spTgt spid="47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5" fill="hold" nodeType="clickPar">
                      <p:stCondLst>
                        <p:cond delay="indefinite"/>
                      </p:stCondLst>
                      <p:childTnLst>
                        <p:par>
                          <p:cTn id="2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7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09" dur="500"/>
                                        <p:tgtEl>
                                          <p:spTgt spid="47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0" fill="hold" nodeType="clickPar">
                      <p:stCondLst>
                        <p:cond delay="indefinite"/>
                      </p:stCondLst>
                      <p:childTnLst>
                        <p:par>
                          <p:cTn id="2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2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14" dur="500"/>
                                        <p:tgtEl>
                                          <p:spTgt spid="47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 nodeType="clickPar">
                      <p:stCondLst>
                        <p:cond delay="indefinite"/>
                      </p:stCondLst>
                      <p:childTnLst>
                        <p:par>
                          <p:cTn id="2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7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19" dur="1000"/>
                                        <p:tgtEl>
                                          <p:spTgt spid="47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0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21" presetID="5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23" dur="500"/>
                                        <p:tgtEl>
                                          <p:spTgt spid="47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 nodeType="clickPar">
                      <p:stCondLst>
                        <p:cond delay="indefinite"/>
                      </p:stCondLst>
                      <p:childTnLst>
                        <p:par>
                          <p:cTn id="2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8" dur="1000"/>
                                        <p:tgtEl>
                                          <p:spTgt spid="12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9" fill="hold" nodeType="clickPar">
                      <p:stCondLst>
                        <p:cond delay="indefinite"/>
                      </p:stCondLst>
                      <p:childTnLst>
                        <p:par>
                          <p:cTn id="2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1" presetID="22" presetClass="exit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32" dur="1000"/>
                                        <p:tgtEl>
                                          <p:spTgt spid="127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4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35" dur="1000"/>
                                        <p:tgtEl>
                                          <p:spTgt spid="470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7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38" presetID="5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40" dur="500"/>
                                        <p:tgtEl>
                                          <p:spTgt spid="47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 nodeType="clickPar">
                      <p:stCondLst>
                        <p:cond delay="indefinite"/>
                      </p:stCondLst>
                      <p:childTnLst>
                        <p:par>
                          <p:cTn id="2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3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45" dur="500"/>
                                        <p:tgtEl>
                                          <p:spTgt spid="47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6" fill="hold" nodeType="clickPar">
                      <p:stCondLst>
                        <p:cond delay="indefinite"/>
                      </p:stCondLst>
                      <p:childTnLst>
                        <p:par>
                          <p:cTn id="2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8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50" dur="500"/>
                                        <p:tgtEl>
                                          <p:spTgt spid="47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1" fill="hold" nodeType="clickPar">
                      <p:stCondLst>
                        <p:cond delay="indefinite"/>
                      </p:stCondLst>
                      <p:childTnLst>
                        <p:par>
                          <p:cTn id="2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3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55" dur="1000"/>
                                        <p:tgtEl>
                                          <p:spTgt spid="47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6" fill="hold" nodeType="clickPar">
                      <p:stCondLst>
                        <p:cond delay="indefinite"/>
                      </p:stCondLst>
                      <p:childTnLst>
                        <p:par>
                          <p:cTn id="2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8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60" dur="500"/>
                                        <p:tgtEl>
                                          <p:spTgt spid="47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1" fill="hold" nodeType="clickPar">
                      <p:stCondLst>
                        <p:cond delay="indefinite"/>
                      </p:stCondLst>
                      <p:childTnLst>
                        <p:par>
                          <p:cTn id="2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3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65" dur="500"/>
                                        <p:tgtEl>
                                          <p:spTgt spid="47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68" dur="500"/>
                                        <p:tgtEl>
                                          <p:spTgt spid="47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71" dur="500"/>
                                        <p:tgtEl>
                                          <p:spTgt spid="47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74" dur="500"/>
                                        <p:tgtEl>
                                          <p:spTgt spid="47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77" dur="500"/>
                                        <p:tgtEl>
                                          <p:spTgt spid="47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80" dur="500"/>
                                        <p:tgtEl>
                                          <p:spTgt spid="47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83" dur="500"/>
                                        <p:tgtEl>
                                          <p:spTgt spid="47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86" dur="500"/>
                                        <p:tgtEl>
                                          <p:spTgt spid="47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89" dur="500"/>
                                        <p:tgtEl>
                                          <p:spTgt spid="47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" presetID="35" presetClass="emph" presetSubtype="0" repeatCount="3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91" dur="1000" fill="hold"/>
                                        <p:tgtEl>
                                          <p:spTgt spid="47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35" presetClass="emph" presetSubtype="0" repeatCount="3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93" dur="1000" fill="hold"/>
                                        <p:tgtEl>
                                          <p:spTgt spid="47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4" presetID="35" presetClass="emph" presetSubtype="0" repeatCount="3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95" dur="1000" fill="hold"/>
                                        <p:tgtEl>
                                          <p:spTgt spid="47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35" presetClass="emph" presetSubtype="0" repeatCount="3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97" dur="1000" fill="hold"/>
                                        <p:tgtEl>
                                          <p:spTgt spid="47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8" presetID="35" presetClass="emph" presetSubtype="0" repeatCount="3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99" dur="1000" fill="hold"/>
                                        <p:tgtEl>
                                          <p:spTgt spid="47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0" presetID="35" presetClass="emph" presetSubtype="0" repeatCount="3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01" dur="1000" fill="hold"/>
                                        <p:tgtEl>
                                          <p:spTgt spid="47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2" presetID="35" presetClass="emph" presetSubtype="0" repeatCount="3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03" dur="1000" fill="hold"/>
                                        <p:tgtEl>
                                          <p:spTgt spid="47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4" presetID="35" presetClass="emph" presetSubtype="0" repeatCount="3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05" dur="1000" fill="hold"/>
                                        <p:tgtEl>
                                          <p:spTgt spid="47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6" presetID="35" presetClass="emph" presetSubtype="0" repeatCount="3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07" dur="1000" fill="hold"/>
                                        <p:tgtEl>
                                          <p:spTgt spid="47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8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10" dur="500"/>
                                        <p:tgtEl>
                                          <p:spTgt spid="47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35" presetClass="emph" presetSubtype="0" repeatCount="3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12" dur="1000" fill="hold"/>
                                        <p:tgtEl>
                                          <p:spTgt spid="47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3" fill="hold" nodeType="clickPar">
                      <p:stCondLst>
                        <p:cond delay="indefinite"/>
                      </p:stCondLst>
                      <p:childTnLst>
                        <p:par>
                          <p:cTn id="3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17" dur="500"/>
                                        <p:tgtEl>
                                          <p:spTgt spid="47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35" presetClass="emph" presetSubtype="0" repeatCount="3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19" dur="1000" fill="hold"/>
                                        <p:tgtEl>
                                          <p:spTgt spid="47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0" fill="hold" nodeType="clickPar">
                      <p:stCondLst>
                        <p:cond delay="indefinite"/>
                      </p:stCondLst>
                      <p:childTnLst>
                        <p:par>
                          <p:cTn id="3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2" presetID="5" presetClass="exit" presetSubtype="1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323" dur="1000"/>
                                        <p:tgtEl>
                                          <p:spTgt spid="47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7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5" fill="hold" nodeType="clickPar">
                      <p:stCondLst>
                        <p:cond delay="indefinite"/>
                      </p:stCondLst>
                      <p:childTnLst>
                        <p:par>
                          <p:cTn id="3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7" presetID="5" presetClass="exit" presetSubtype="1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328" dur="500"/>
                                        <p:tgtEl>
                                          <p:spTgt spid="47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0" fill="hold" nodeType="clickPar">
                      <p:stCondLst>
                        <p:cond delay="indefinite"/>
                      </p:stCondLst>
                      <p:childTnLst>
                        <p:par>
                          <p:cTn id="3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2" presetID="5" presetClass="exit" presetSubtype="1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333" dur="500"/>
                                        <p:tgtEl>
                                          <p:spTgt spid="47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5" fill="hold" nodeType="clickPar">
                      <p:stCondLst>
                        <p:cond delay="indefinite"/>
                      </p:stCondLst>
                      <p:childTnLst>
                        <p:par>
                          <p:cTn id="3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7" presetID="5" presetClass="exit" presetSubtype="1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338" dur="500"/>
                                        <p:tgtEl>
                                          <p:spTgt spid="47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0" fill="hold" nodeType="clickPar">
                      <p:stCondLst>
                        <p:cond delay="indefinite"/>
                      </p:stCondLst>
                      <p:childTnLst>
                        <p:par>
                          <p:cTn id="3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2" presetID="5" presetClass="exit" presetSubtype="1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343" dur="500"/>
                                        <p:tgtEl>
                                          <p:spTgt spid="47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5" fill="hold" nodeType="clickPar">
                      <p:stCondLst>
                        <p:cond delay="indefinite"/>
                      </p:stCondLst>
                      <p:childTnLst>
                        <p:par>
                          <p:cTn id="3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7" presetID="5" presetClass="exit" presetSubtype="1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348" dur="500"/>
                                        <p:tgtEl>
                                          <p:spTgt spid="47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0" fill="hold" nodeType="clickPar">
                      <p:stCondLst>
                        <p:cond delay="indefinite"/>
                      </p:stCondLst>
                      <p:childTnLst>
                        <p:par>
                          <p:cTn id="3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2" presetID="5" presetClass="exit" presetSubtype="1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353" dur="500"/>
                                        <p:tgtEl>
                                          <p:spTgt spid="47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5" fill="hold" nodeType="clickPar">
                      <p:stCondLst>
                        <p:cond delay="indefinite"/>
                      </p:stCondLst>
                      <p:childTnLst>
                        <p:par>
                          <p:cTn id="3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7" presetID="5" presetClass="exit" presetSubtype="1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358" dur="500"/>
                                        <p:tgtEl>
                                          <p:spTgt spid="47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0" fill="hold" nodeType="clickPar">
                      <p:stCondLst>
                        <p:cond delay="indefinite"/>
                      </p:stCondLst>
                      <p:childTnLst>
                        <p:par>
                          <p:cTn id="3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2" presetID="5" presetClass="exit" presetSubtype="1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363" dur="500"/>
                                        <p:tgtEl>
                                          <p:spTgt spid="47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5" fill="hold" nodeType="clickPar">
                      <p:stCondLst>
                        <p:cond delay="indefinite"/>
                      </p:stCondLst>
                      <p:childTnLst>
                        <p:par>
                          <p:cTn id="3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7" presetID="5" presetClass="exit" presetSubtype="1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368" dur="500"/>
                                        <p:tgtEl>
                                          <p:spTgt spid="47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0" fill="hold" nodeType="clickPar">
                      <p:stCondLst>
                        <p:cond delay="indefinite"/>
                      </p:stCondLst>
                      <p:childTnLst>
                        <p:par>
                          <p:cTn id="3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2" presetID="5" presetClass="exit" presetSubtype="1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373" dur="500"/>
                                        <p:tgtEl>
                                          <p:spTgt spid="47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047" grpId="0"/>
      <p:bldP spid="47048" grpId="0"/>
      <p:bldP spid="47049" grpId="0"/>
      <p:bldP spid="47050" grpId="0"/>
      <p:bldP spid="47051" grpId="0"/>
      <p:bldP spid="47058" grpId="0"/>
      <p:bldP spid="47059" grpId="0"/>
      <p:bldP spid="47060" grpId="0"/>
      <p:bldP spid="47061" grpId="0"/>
      <p:bldP spid="47062" grpId="0"/>
      <p:bldP spid="47069" grpId="0"/>
      <p:bldP spid="47070" grpId="0"/>
      <p:bldP spid="47071" grpId="0"/>
      <p:bldP spid="47072" grpId="0"/>
      <p:bldP spid="47073" grpId="0"/>
      <p:bldP spid="47080" grpId="0"/>
      <p:bldP spid="47081" grpId="0"/>
      <p:bldP spid="47082" grpId="0"/>
      <p:bldP spid="47083" grpId="0"/>
      <p:bldP spid="47084" grpId="0"/>
      <p:bldP spid="47091" grpId="0"/>
      <p:bldP spid="47092" grpId="0"/>
      <p:bldP spid="47093" grpId="0"/>
      <p:bldP spid="47094" grpId="0"/>
      <p:bldP spid="47095" grpId="0"/>
      <p:bldP spid="47108" grpId="0"/>
      <p:bldP spid="47109" grpId="0"/>
      <p:bldP spid="47110" grpId="0"/>
      <p:bldP spid="47111" grpId="0"/>
      <p:bldP spid="47112" grpId="0"/>
      <p:bldP spid="47113" grpId="0"/>
      <p:bldP spid="47114" grpId="0"/>
      <p:bldP spid="47115" grpId="0"/>
      <p:bldP spid="47116" grpId="0"/>
      <p:bldP spid="47117" grpId="0"/>
      <p:bldP spid="47118" grpId="0"/>
      <p:bldP spid="47118" grpId="1"/>
      <p:bldP spid="47118" grpId="2"/>
      <p:bldP spid="47119" grpId="0"/>
      <p:bldP spid="47119" grpId="1"/>
      <p:bldP spid="47119" grpId="2"/>
      <p:bldP spid="47120" grpId="0"/>
      <p:bldP spid="47120" grpId="1"/>
      <p:bldP spid="47120" grpId="2"/>
      <p:bldP spid="47121" grpId="0"/>
      <p:bldP spid="47121" grpId="1"/>
      <p:bldP spid="47121" grpId="2"/>
      <p:bldP spid="47122" grpId="0"/>
      <p:bldP spid="47122" grpId="1"/>
      <p:bldP spid="47122" grpId="2"/>
      <p:bldP spid="47123" grpId="0"/>
      <p:bldP spid="47123" grpId="1"/>
      <p:bldP spid="47123" grpId="2"/>
      <p:bldP spid="47124" grpId="0"/>
      <p:bldP spid="47124" grpId="1"/>
      <p:bldP spid="47124" grpId="2"/>
      <p:bldP spid="47125" grpId="0"/>
      <p:bldP spid="47125" grpId="1"/>
      <p:bldP spid="47125" grpId="2"/>
      <p:bldP spid="47126" grpId="0"/>
      <p:bldP spid="47126" grpId="1"/>
      <p:bldP spid="47126" grpId="2"/>
      <p:bldP spid="47127" grpId="0"/>
      <p:bldP spid="47127" grpId="1"/>
      <p:bldP spid="47127" grpId="2"/>
      <p:bldP spid="47128" grpId="0"/>
      <p:bldP spid="47128" grpId="1"/>
      <p:bldP spid="47128" grpId="2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图片 9">
            <a:extLst>
              <a:ext uri="{FF2B5EF4-FFF2-40B4-BE49-F238E27FC236}">
                <a16:creationId xmlns="" xmlns:a16="http://schemas.microsoft.com/office/drawing/2014/main" id="{EAC7BFEA-95CA-4B1E-BBFF-D3AA9AFD10C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-12699" y="3059000"/>
            <a:ext cx="2746933" cy="4140598"/>
          </a:xfrm>
          <a:prstGeom prst="rect">
            <a:avLst/>
          </a:prstGeom>
        </p:spPr>
      </p:pic>
      <p:sp>
        <p:nvSpPr>
          <p:cNvPr id="17" name="Text Box 5">
            <a:extLst>
              <a:ext uri="{FF2B5EF4-FFF2-40B4-BE49-F238E27FC236}">
                <a16:creationId xmlns="" xmlns:a16="http://schemas.microsoft.com/office/drawing/2014/main" id="{D808F0F3-6F61-438B-965D-B76A5E5F1581}"/>
              </a:ext>
            </a:extLst>
          </p:cNvPr>
          <p:cNvSpPr txBox="1"/>
          <p:nvPr/>
        </p:nvSpPr>
        <p:spPr>
          <a:xfrm>
            <a:off x="4492695" y="418499"/>
            <a:ext cx="7089705" cy="10772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 anchor="t">
            <a:spAutoFit/>
          </a:bodyPr>
          <a:lstStyle/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zh-CN" sz="3200" b="1" dirty="0" smtClean="0">
                <a:solidFill>
                  <a:prstClr val="black"/>
                </a:solidFill>
                <a:latin typeface="Times New Roman" panose="02020603050405020304" charset="0"/>
                <a:ea typeface="Arial Unicode MS" panose="020B0604020202020204" pitchFamily="34" charset="-128"/>
                <a:cs typeface="Times New Roman" panose="02020603050405020304" charset="0"/>
                <a:sym typeface="+mn-ea"/>
              </a:rPr>
              <a:t>     ỦY </a:t>
            </a:r>
            <a:r>
              <a:rPr lang="en-US" altLang="zh-CN" sz="3200" b="1" dirty="0">
                <a:solidFill>
                  <a:prstClr val="black"/>
                </a:solidFill>
                <a:latin typeface="Times New Roman" panose="02020603050405020304" charset="0"/>
                <a:ea typeface="Arial Unicode MS" panose="020B0604020202020204" pitchFamily="34" charset="-128"/>
                <a:cs typeface="Times New Roman" panose="02020603050405020304" charset="0"/>
                <a:sym typeface="+mn-ea"/>
              </a:rPr>
              <a:t>BAN NHÂN DÂN QUẬN </a:t>
            </a:r>
            <a:r>
              <a:rPr lang="en-US" altLang="zh-CN" sz="3200" b="1" dirty="0" smtClean="0">
                <a:solidFill>
                  <a:prstClr val="black"/>
                </a:solidFill>
                <a:latin typeface="Times New Roman" panose="02020603050405020304" charset="0"/>
                <a:ea typeface="Arial Unicode MS" panose="020B0604020202020204" pitchFamily="34" charset="-128"/>
                <a:cs typeface="Times New Roman" panose="02020603050405020304" charset="0"/>
                <a:sym typeface="+mn-ea"/>
              </a:rPr>
              <a:t>12</a:t>
            </a:r>
          </a:p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3200" b="1" dirty="0" smtClean="0">
                <a:solidFill>
                  <a:prstClr val="black"/>
                </a:solidFill>
                <a:latin typeface="Times New Roman" panose="02020603050405020304" charset="0"/>
                <a:cs typeface="Times New Roman" panose="02020603050405020304" charset="0"/>
                <a:sym typeface="+mn-ea"/>
              </a:rPr>
              <a:t>TRƯỜNG </a:t>
            </a:r>
            <a:r>
              <a:rPr lang="en-US" sz="3200" b="1" dirty="0">
                <a:solidFill>
                  <a:prstClr val="black"/>
                </a:solidFill>
                <a:latin typeface="Times New Roman" panose="02020603050405020304" charset="0"/>
                <a:cs typeface="Times New Roman" panose="02020603050405020304" charset="0"/>
                <a:sym typeface="+mn-ea"/>
              </a:rPr>
              <a:t>TIỂU HỌC </a:t>
            </a:r>
            <a:r>
              <a:rPr lang="en-US" sz="3200" b="1" dirty="0" smtClean="0">
                <a:solidFill>
                  <a:prstClr val="black"/>
                </a:solidFill>
                <a:latin typeface="Times New Roman" panose="02020603050405020304" charset="0"/>
                <a:cs typeface="Times New Roman" panose="02020603050405020304" charset="0"/>
                <a:sym typeface="+mn-ea"/>
              </a:rPr>
              <a:t>NGUYỄN DU</a:t>
            </a:r>
            <a:endParaRPr lang="en-US" sz="3200" b="1" dirty="0">
              <a:solidFill>
                <a:prstClr val="black"/>
              </a:solidFill>
              <a:latin typeface="Times New Roman" panose="02020603050405020304" charset="0"/>
              <a:cs typeface="Times New Roman" panose="02020603050405020304" charset="0"/>
              <a:sym typeface="+mn-ea"/>
            </a:endParaRPr>
          </a:p>
        </p:txBody>
      </p:sp>
      <p:sp>
        <p:nvSpPr>
          <p:cNvPr id="18" name="Text Box 1">
            <a:extLst>
              <a:ext uri="{FF2B5EF4-FFF2-40B4-BE49-F238E27FC236}">
                <a16:creationId xmlns="" xmlns:a16="http://schemas.microsoft.com/office/drawing/2014/main" id="{94D38CA9-0D61-42C4-B351-4E02C4E698AC}"/>
              </a:ext>
            </a:extLst>
          </p:cNvPr>
          <p:cNvSpPr txBox="1"/>
          <p:nvPr/>
        </p:nvSpPr>
        <p:spPr>
          <a:xfrm>
            <a:off x="4134779" y="1388108"/>
            <a:ext cx="3717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6858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3600" b="1" u="sng" dirty="0" err="1" smtClean="0">
                <a:solidFill>
                  <a:srgbClr val="000000"/>
                </a:solidFill>
                <a:latin typeface="Times New Roman" pitchFamily="18" charset="0"/>
                <a:ea typeface="华康少女文字W5(P)" pitchFamily="82" charset="-122"/>
                <a:cs typeface="Times New Roman" pitchFamily="18" charset="0"/>
              </a:rPr>
              <a:t>Toán</a:t>
            </a:r>
            <a:r>
              <a:rPr lang="en-US" sz="3600" u="sng" dirty="0" smtClean="0">
                <a:solidFill>
                  <a:srgbClr val="000000"/>
                </a:solidFill>
                <a:latin typeface="Times New Roman" panose="02020603050405020304" pitchFamily="18" charset="0"/>
                <a:ea typeface="华康少女文字W5(P)" pitchFamily="82" charset="-122"/>
                <a:cs typeface="Times New Roman" panose="02020603050405020304" pitchFamily="18" charset="0"/>
              </a:rPr>
              <a:t> </a:t>
            </a:r>
            <a:endParaRPr lang="en-US" sz="3600" u="sng" dirty="0">
              <a:solidFill>
                <a:srgbClr val="000000"/>
              </a:solidFill>
              <a:latin typeface="Times New Roman" panose="02020603050405020304" pitchFamily="18" charset="0"/>
              <a:ea typeface="华康少女文字W5(P)" pitchFamily="82" charset="-122"/>
              <a:cs typeface="Times New Roman" panose="02020603050405020304" pitchFamily="18" charset="0"/>
            </a:endParaRPr>
          </a:p>
        </p:txBody>
      </p:sp>
      <p:sp>
        <p:nvSpPr>
          <p:cNvPr id="19" name="Text Box 7">
            <a:extLst>
              <a:ext uri="{FF2B5EF4-FFF2-40B4-BE49-F238E27FC236}">
                <a16:creationId xmlns="" xmlns:a16="http://schemas.microsoft.com/office/drawing/2014/main" id="{78C0AA93-182D-4626-87BE-E171E00DFF1D}"/>
              </a:ext>
            </a:extLst>
          </p:cNvPr>
          <p:cNvSpPr txBox="1"/>
          <p:nvPr/>
        </p:nvSpPr>
        <p:spPr>
          <a:xfrm>
            <a:off x="-39802" y="1832627"/>
            <a:ext cx="12310934" cy="3416320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 algn="ctr"/>
            <a:r>
              <a:rPr lang="en-US" sz="5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 VỊ, CHỤC, TRĂM, NGHÌN</a:t>
            </a:r>
          </a:p>
          <a:p>
            <a:pPr algn="ctr"/>
            <a:r>
              <a:rPr lang="en-US" sz="5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 SÁNH CÁC SỐ TRÒN </a:t>
            </a:r>
            <a:r>
              <a:rPr lang="en-US" sz="5400" b="1" dirty="0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TRĂM</a:t>
            </a:r>
          </a:p>
          <a:p>
            <a:pPr algn="ctr"/>
            <a:r>
              <a:rPr lang="en-US" sz="5400" b="1" dirty="0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 SỐ </a:t>
            </a:r>
            <a:r>
              <a:rPr lang="en-US" sz="5400" b="1" dirty="0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TRÒN CHỤC TỪ 110 </a:t>
            </a:r>
            <a:r>
              <a:rPr lang="en-US" sz="5400" b="1" dirty="0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ĐẾN 200</a:t>
            </a:r>
          </a:p>
          <a:p>
            <a:pPr algn="ctr"/>
            <a:r>
              <a:rPr lang="en-US" sz="5400" b="1" dirty="0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 SỐ TỪ 101 ĐẾN 110</a:t>
            </a:r>
            <a:endParaRPr lang="en-US" sz="5400" b="1" dirty="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" name="Text Box 4">
            <a:extLst>
              <a:ext uri="{FF2B5EF4-FFF2-40B4-BE49-F238E27FC236}">
                <a16:creationId xmlns="" xmlns:a16="http://schemas.microsoft.com/office/drawing/2014/main" id="{19B70ED7-4756-4619-8A75-7135F7CCAFF8}"/>
              </a:ext>
            </a:extLst>
          </p:cNvPr>
          <p:cNvSpPr txBox="1"/>
          <p:nvPr/>
        </p:nvSpPr>
        <p:spPr>
          <a:xfrm>
            <a:off x="-198120" y="5803897"/>
            <a:ext cx="920496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6858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 dirty="0" err="1">
                <a:solidFill>
                  <a:srgbClr val="000000"/>
                </a:solidFill>
                <a:latin typeface="HP001 4 hàng" panose="020B0603050302020204" pitchFamily="34" charset="0"/>
                <a:ea typeface="华康少女文字W5(P)" pitchFamily="82" charset="-122"/>
                <a:cs typeface="Times New Roman" panose="02020603050405020304" charset="0"/>
              </a:rPr>
              <a:t>Giáo</a:t>
            </a:r>
            <a:r>
              <a:rPr lang="en-US" sz="4000" b="1" dirty="0">
                <a:solidFill>
                  <a:srgbClr val="000000"/>
                </a:solidFill>
                <a:latin typeface="HP001 4 hàng" panose="020B0603050302020204" pitchFamily="34" charset="0"/>
                <a:ea typeface="华康少女文字W5(P)" pitchFamily="82" charset="-122"/>
                <a:cs typeface="Times New Roman" panose="02020603050405020304" charset="0"/>
              </a:rPr>
              <a:t> </a:t>
            </a:r>
            <a:r>
              <a:rPr lang="en-US" sz="4000" b="1" dirty="0" err="1" smtClean="0">
                <a:solidFill>
                  <a:srgbClr val="000000"/>
                </a:solidFill>
                <a:latin typeface="HP001 4 hàng" panose="020B0603050302020204" pitchFamily="34" charset="0"/>
                <a:ea typeface="华康少女文字W5(P)" pitchFamily="82" charset="-122"/>
                <a:cs typeface="Times New Roman" panose="02020603050405020304" charset="0"/>
              </a:rPr>
              <a:t>viên</a:t>
            </a:r>
            <a:r>
              <a:rPr lang="en-US" sz="4000" b="1" dirty="0" smtClean="0">
                <a:solidFill>
                  <a:srgbClr val="000000"/>
                </a:solidFill>
                <a:latin typeface="HP001 4 hàng" panose="020B0603050302020204" pitchFamily="34" charset="0"/>
                <a:ea typeface="华康少女文字W5(P)" pitchFamily="82" charset="-122"/>
                <a:cs typeface="Times New Roman" panose="02020603050405020304" charset="0"/>
              </a:rPr>
              <a:t> : </a:t>
            </a:r>
            <a:r>
              <a:rPr lang="en-US" sz="4000" b="1" dirty="0" err="1" smtClean="0">
                <a:solidFill>
                  <a:srgbClr val="000000"/>
                </a:solidFill>
                <a:latin typeface="HP001 4 hàng" panose="020B0603050302020204" pitchFamily="34" charset="0"/>
                <a:ea typeface="华康少女文字W5(P)" pitchFamily="82" charset="-122"/>
                <a:cs typeface="Times New Roman" panose="02020603050405020304" charset="0"/>
              </a:rPr>
              <a:t>Đào</a:t>
            </a:r>
            <a:r>
              <a:rPr lang="en-US" sz="4000" b="1" dirty="0">
                <a:solidFill>
                  <a:srgbClr val="000000"/>
                </a:solidFill>
                <a:latin typeface="HP001 4 hàng" panose="020B0603050302020204" pitchFamily="34" charset="0"/>
                <a:ea typeface="华康少女文字W5(P)" pitchFamily="82" charset="-122"/>
                <a:cs typeface="Times New Roman" panose="02020603050405020304" charset="0"/>
              </a:rPr>
              <a:t> </a:t>
            </a:r>
            <a:r>
              <a:rPr lang="en-US" sz="4000" b="1" dirty="0" err="1" smtClean="0">
                <a:solidFill>
                  <a:srgbClr val="000000"/>
                </a:solidFill>
                <a:latin typeface="HP001 4 hàng" panose="020B0603050302020204" pitchFamily="34" charset="0"/>
                <a:ea typeface="华康少女文字W5(P)" pitchFamily="82" charset="-122"/>
                <a:cs typeface="Times New Roman" panose="02020603050405020304" charset="0"/>
              </a:rPr>
              <a:t>Thị</a:t>
            </a:r>
            <a:r>
              <a:rPr lang="en-US" sz="4000" b="1" dirty="0" smtClean="0">
                <a:solidFill>
                  <a:srgbClr val="000000"/>
                </a:solidFill>
                <a:latin typeface="HP001 4 hàng" panose="020B0603050302020204" pitchFamily="34" charset="0"/>
                <a:ea typeface="华康少女文字W5(P)" pitchFamily="82" charset="-122"/>
                <a:cs typeface="Times New Roman" panose="02020603050405020304" charset="0"/>
              </a:rPr>
              <a:t> Kim </a:t>
            </a:r>
            <a:r>
              <a:rPr lang="en-US" sz="4000" b="1" dirty="0" err="1" smtClean="0">
                <a:solidFill>
                  <a:srgbClr val="000000"/>
                </a:solidFill>
                <a:latin typeface="HP001 4 hàng" panose="020B0603050302020204" pitchFamily="34" charset="0"/>
                <a:ea typeface="华康少女文字W5(P)" pitchFamily="82" charset="-122"/>
                <a:cs typeface="Times New Roman" panose="02020603050405020304" charset="0"/>
              </a:rPr>
              <a:t>Quyên</a:t>
            </a:r>
            <a:endParaRPr lang="en-US" sz="4000" b="1" dirty="0">
              <a:solidFill>
                <a:srgbClr val="000000"/>
              </a:solidFill>
              <a:latin typeface="HP001 4 hàng" panose="020B0603050302020204" pitchFamily="34" charset="0"/>
              <a:ea typeface="华康少女文字W5(P)" pitchFamily="82" charset="-122"/>
              <a:cs typeface="Times New Roman" panose="0202060305040502030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720340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 advClick="0" advTm="3000">
        <p14:ripple/>
      </p:transition>
    </mc:Choice>
    <mc:Fallback xmlns="">
      <p:transition spd="slow" advClick="0" advTm="3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:a16="http://schemas.microsoft.com/office/drawing/2014/main" xmlns="" id="{4FB554DA-F872-4FAB-9DFF-EABC40F49E0B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562" b="12058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文本框 3">
            <a:extLst>
              <a:ext uri="{FF2B5EF4-FFF2-40B4-BE49-F238E27FC236}">
                <a16:creationId xmlns:a16="http://schemas.microsoft.com/office/drawing/2014/main" xmlns="" id="{D009703F-CDC2-4D89-A7D9-F89F7F643354}"/>
              </a:ext>
            </a:extLst>
          </p:cNvPr>
          <p:cNvSpPr txBox="1"/>
          <p:nvPr/>
        </p:nvSpPr>
        <p:spPr>
          <a:xfrm>
            <a:off x="3706863" y="829596"/>
            <a:ext cx="5263517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457200"/>
            <a:r>
              <a:rPr lang="en-US" altLang="zh-CN" sz="8800" dirty="0" err="1" smtClean="0">
                <a:solidFill>
                  <a:prstClr val="white"/>
                </a:solidFill>
                <a:latin typeface="Times New Roman" pitchFamily="18" charset="0"/>
                <a:ea typeface="字魂17号-萌趣果冻体" panose="02000000000000000000" pitchFamily="2" charset="-122"/>
                <a:cs typeface="Times New Roman" pitchFamily="18" charset="0"/>
              </a:rPr>
              <a:t>Luyện</a:t>
            </a:r>
            <a:r>
              <a:rPr lang="en-US" altLang="zh-CN" sz="8800" dirty="0" smtClean="0">
                <a:solidFill>
                  <a:prstClr val="white"/>
                </a:solidFill>
                <a:latin typeface="Times New Roman" pitchFamily="18" charset="0"/>
                <a:ea typeface="字魂17号-萌趣果冻体" panose="02000000000000000000" pitchFamily="2" charset="-122"/>
                <a:cs typeface="Times New Roman" pitchFamily="18" charset="0"/>
              </a:rPr>
              <a:t> </a:t>
            </a:r>
            <a:r>
              <a:rPr lang="en-US" altLang="zh-CN" sz="8800" dirty="0" err="1" smtClean="0">
                <a:solidFill>
                  <a:prstClr val="white"/>
                </a:solidFill>
                <a:latin typeface="Times New Roman" pitchFamily="18" charset="0"/>
                <a:ea typeface="字魂17号-萌趣果冻体" panose="02000000000000000000" pitchFamily="2" charset="-122"/>
                <a:cs typeface="Times New Roman" pitchFamily="18" charset="0"/>
              </a:rPr>
              <a:t>tập</a:t>
            </a:r>
            <a:endParaRPr lang="zh-CN" altLang="en-US" sz="9600" b="1" dirty="0">
              <a:solidFill>
                <a:prstClr val="white"/>
              </a:solidFill>
              <a:latin typeface="Times New Roman" pitchFamily="18" charset="0"/>
              <a:ea typeface="小白" panose="02010601030101010101" pitchFamily="2" charset="-122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059198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0">
        <p:random/>
      </p:transition>
    </mc:Choice>
    <mc:Fallback xmlns="">
      <p:transition spd="slow" advClick="0" advTm="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30" name="Text Box 6"/>
          <p:cNvSpPr txBox="1">
            <a:spLocks noChangeArrowheads="1"/>
          </p:cNvSpPr>
          <p:nvPr/>
        </p:nvSpPr>
        <p:spPr bwMode="auto">
          <a:xfrm>
            <a:off x="1624013" y="1733551"/>
            <a:ext cx="1219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 b="1">
                <a:latin typeface="Times New Roman" panose="02020603050405020304" pitchFamily="18" charset="0"/>
              </a:rPr>
              <a:t>Bài 1:</a:t>
            </a:r>
            <a:endParaRPr lang="en-US" altLang="en-US" sz="2800">
              <a:latin typeface="Times New Roman" panose="02020603050405020304" pitchFamily="18" charset="0"/>
            </a:endParaRPr>
          </a:p>
        </p:txBody>
      </p:sp>
      <p:sp>
        <p:nvSpPr>
          <p:cNvPr id="77831" name="Text Box 7"/>
          <p:cNvSpPr txBox="1">
            <a:spLocks noChangeArrowheads="1"/>
          </p:cNvSpPr>
          <p:nvPr/>
        </p:nvSpPr>
        <p:spPr bwMode="auto">
          <a:xfrm>
            <a:off x="2576513" y="1733551"/>
            <a:ext cx="2971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 b="1" i="1">
                <a:latin typeface="Times New Roman" panose="02020603050405020304" pitchFamily="18" charset="0"/>
              </a:rPr>
              <a:t>Viết (theo mẫu):</a:t>
            </a:r>
            <a:endParaRPr lang="en-US" altLang="en-US" sz="2800" i="1">
              <a:latin typeface="Times New Roman" panose="02020603050405020304" pitchFamily="18" charset="0"/>
            </a:endParaRPr>
          </a:p>
        </p:txBody>
      </p:sp>
      <p:graphicFrame>
        <p:nvGraphicFramePr>
          <p:cNvPr id="77832" name="Group 8"/>
          <p:cNvGraphicFramePr>
            <a:graphicFrameLocks noGrp="1"/>
          </p:cNvGraphicFramePr>
          <p:nvPr/>
        </p:nvGraphicFramePr>
        <p:xfrm>
          <a:off x="1724025" y="2438400"/>
          <a:ext cx="8763000" cy="3429000"/>
        </p:xfrm>
        <a:graphic>
          <a:graphicData uri="http://schemas.openxmlformats.org/drawingml/2006/table">
            <a:tbl>
              <a:tblPr/>
              <a:tblGrid>
                <a:gridCol w="13716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973388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44621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29718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5715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NI-Times" pitchFamily="2" charset="0"/>
                        </a:rPr>
                        <a:t>Vieát soá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NI-Times" pitchFamily="2" charset="0"/>
                        </a:rPr>
                        <a:t>Ñoïc soá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NI-Times" pitchFamily="2" charset="0"/>
                        </a:rPr>
                        <a:t>Vieát soá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NI-Times" pitchFamily="2" charset="0"/>
                        </a:rPr>
                        <a:t>Ñoïc soá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15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15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15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715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715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  <p:sp>
        <p:nvSpPr>
          <p:cNvPr id="77869" name="Text Box 45"/>
          <p:cNvSpPr txBox="1">
            <a:spLocks noChangeArrowheads="1"/>
          </p:cNvSpPr>
          <p:nvPr/>
        </p:nvSpPr>
        <p:spPr bwMode="auto">
          <a:xfrm>
            <a:off x="1752600" y="2986088"/>
            <a:ext cx="8382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800" b="1">
                <a:latin typeface="Times New Roman" panose="02020603050405020304" pitchFamily="18" charset="0"/>
              </a:rPr>
              <a:t>110</a:t>
            </a:r>
          </a:p>
        </p:txBody>
      </p:sp>
      <p:sp>
        <p:nvSpPr>
          <p:cNvPr id="77870" name="Text Box 46"/>
          <p:cNvSpPr txBox="1">
            <a:spLocks noChangeArrowheads="1"/>
          </p:cNvSpPr>
          <p:nvPr/>
        </p:nvSpPr>
        <p:spPr bwMode="auto">
          <a:xfrm>
            <a:off x="3200400" y="3048000"/>
            <a:ext cx="2743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400" b="1" i="1">
                <a:latin typeface="Times New Roman" panose="02020603050405020304" pitchFamily="18" charset="0"/>
              </a:rPr>
              <a:t>một trăm mười</a:t>
            </a:r>
          </a:p>
        </p:txBody>
      </p:sp>
      <p:sp>
        <p:nvSpPr>
          <p:cNvPr id="77871" name="Text Box 47"/>
          <p:cNvSpPr txBox="1">
            <a:spLocks noChangeArrowheads="1"/>
          </p:cNvSpPr>
          <p:nvPr/>
        </p:nvSpPr>
        <p:spPr bwMode="auto">
          <a:xfrm>
            <a:off x="1766888" y="3619501"/>
            <a:ext cx="838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800" b="1" dirty="0">
                <a:latin typeface="Times New Roman" panose="02020603050405020304" pitchFamily="18" charset="0"/>
              </a:rPr>
              <a:t>130</a:t>
            </a:r>
          </a:p>
        </p:txBody>
      </p:sp>
      <p:sp>
        <p:nvSpPr>
          <p:cNvPr id="77872" name="Text Box 48"/>
          <p:cNvSpPr txBox="1">
            <a:spLocks noChangeArrowheads="1"/>
          </p:cNvSpPr>
          <p:nvPr/>
        </p:nvSpPr>
        <p:spPr bwMode="auto">
          <a:xfrm>
            <a:off x="1752600" y="4186238"/>
            <a:ext cx="8382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800" b="1">
                <a:latin typeface="Times New Roman" panose="02020603050405020304" pitchFamily="18" charset="0"/>
              </a:rPr>
              <a:t>150</a:t>
            </a:r>
          </a:p>
        </p:txBody>
      </p:sp>
      <p:sp>
        <p:nvSpPr>
          <p:cNvPr id="77873" name="Text Box 49"/>
          <p:cNvSpPr txBox="1">
            <a:spLocks noChangeArrowheads="1"/>
          </p:cNvSpPr>
          <p:nvPr/>
        </p:nvSpPr>
        <p:spPr bwMode="auto">
          <a:xfrm>
            <a:off x="1752600" y="4724401"/>
            <a:ext cx="838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800" b="1">
                <a:latin typeface="Times New Roman" panose="02020603050405020304" pitchFamily="18" charset="0"/>
              </a:rPr>
              <a:t>170</a:t>
            </a:r>
          </a:p>
        </p:txBody>
      </p:sp>
      <p:sp>
        <p:nvSpPr>
          <p:cNvPr id="77874" name="Text Box 50"/>
          <p:cNvSpPr txBox="1">
            <a:spLocks noChangeArrowheads="1"/>
          </p:cNvSpPr>
          <p:nvPr/>
        </p:nvSpPr>
        <p:spPr bwMode="auto">
          <a:xfrm>
            <a:off x="1752600" y="5300663"/>
            <a:ext cx="8382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800" b="1">
                <a:latin typeface="Times New Roman" panose="02020603050405020304" pitchFamily="18" charset="0"/>
              </a:rPr>
              <a:t>180</a:t>
            </a:r>
          </a:p>
        </p:txBody>
      </p:sp>
      <p:sp>
        <p:nvSpPr>
          <p:cNvPr id="77875" name="Text Box 51"/>
          <p:cNvSpPr txBox="1">
            <a:spLocks noChangeArrowheads="1"/>
          </p:cNvSpPr>
          <p:nvPr/>
        </p:nvSpPr>
        <p:spPr bwMode="auto">
          <a:xfrm>
            <a:off x="6477000" y="3028951"/>
            <a:ext cx="838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800" b="1">
                <a:latin typeface="Times New Roman" panose="02020603050405020304" pitchFamily="18" charset="0"/>
              </a:rPr>
              <a:t>190</a:t>
            </a:r>
          </a:p>
        </p:txBody>
      </p:sp>
      <p:sp>
        <p:nvSpPr>
          <p:cNvPr id="77876" name="Text Box 52"/>
          <p:cNvSpPr txBox="1">
            <a:spLocks noChangeArrowheads="1"/>
          </p:cNvSpPr>
          <p:nvPr/>
        </p:nvSpPr>
        <p:spPr bwMode="auto">
          <a:xfrm>
            <a:off x="6477000" y="3581401"/>
            <a:ext cx="838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800" b="1">
                <a:latin typeface="Times New Roman" panose="02020603050405020304" pitchFamily="18" charset="0"/>
              </a:rPr>
              <a:t>120</a:t>
            </a:r>
          </a:p>
        </p:txBody>
      </p:sp>
      <p:sp>
        <p:nvSpPr>
          <p:cNvPr id="77877" name="Text Box 53"/>
          <p:cNvSpPr txBox="1">
            <a:spLocks noChangeArrowheads="1"/>
          </p:cNvSpPr>
          <p:nvPr/>
        </p:nvSpPr>
        <p:spPr bwMode="auto">
          <a:xfrm>
            <a:off x="6477000" y="4186238"/>
            <a:ext cx="8382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800" b="1">
                <a:latin typeface="Times New Roman" panose="02020603050405020304" pitchFamily="18" charset="0"/>
              </a:rPr>
              <a:t>160</a:t>
            </a:r>
          </a:p>
        </p:txBody>
      </p:sp>
      <p:sp>
        <p:nvSpPr>
          <p:cNvPr id="77878" name="Text Box 54"/>
          <p:cNvSpPr txBox="1">
            <a:spLocks noChangeArrowheads="1"/>
          </p:cNvSpPr>
          <p:nvPr/>
        </p:nvSpPr>
        <p:spPr bwMode="auto">
          <a:xfrm>
            <a:off x="6477000" y="4724401"/>
            <a:ext cx="838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800" b="1">
                <a:latin typeface="Times New Roman" panose="02020603050405020304" pitchFamily="18" charset="0"/>
              </a:rPr>
              <a:t>140</a:t>
            </a:r>
          </a:p>
        </p:txBody>
      </p:sp>
      <p:sp>
        <p:nvSpPr>
          <p:cNvPr id="77879" name="Text Box 55"/>
          <p:cNvSpPr txBox="1">
            <a:spLocks noChangeArrowheads="1"/>
          </p:cNvSpPr>
          <p:nvPr/>
        </p:nvSpPr>
        <p:spPr bwMode="auto">
          <a:xfrm>
            <a:off x="6477000" y="5286376"/>
            <a:ext cx="838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800" b="1">
                <a:latin typeface="Times New Roman" panose="02020603050405020304" pitchFamily="18" charset="0"/>
              </a:rPr>
              <a:t>200</a:t>
            </a:r>
          </a:p>
        </p:txBody>
      </p:sp>
      <p:sp>
        <p:nvSpPr>
          <p:cNvPr id="77880" name="Text Box 56"/>
          <p:cNvSpPr txBox="1">
            <a:spLocks noChangeArrowheads="1"/>
          </p:cNvSpPr>
          <p:nvPr/>
        </p:nvSpPr>
        <p:spPr bwMode="auto">
          <a:xfrm>
            <a:off x="3200400" y="3662363"/>
            <a:ext cx="2590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i="1">
                <a:latin typeface="VNI-Times" pitchFamily="2" charset="0"/>
              </a:rPr>
              <a:t>…………………………..</a:t>
            </a:r>
          </a:p>
        </p:txBody>
      </p:sp>
      <p:sp>
        <p:nvSpPr>
          <p:cNvPr id="77881" name="Text Box 57"/>
          <p:cNvSpPr txBox="1">
            <a:spLocks noChangeArrowheads="1"/>
          </p:cNvSpPr>
          <p:nvPr/>
        </p:nvSpPr>
        <p:spPr bwMode="auto">
          <a:xfrm>
            <a:off x="3200400" y="4200525"/>
            <a:ext cx="2590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i="1">
                <a:latin typeface="VNI-Times" pitchFamily="2" charset="0"/>
              </a:rPr>
              <a:t>…………………………..</a:t>
            </a:r>
          </a:p>
        </p:txBody>
      </p:sp>
      <p:sp>
        <p:nvSpPr>
          <p:cNvPr id="77882" name="Text Box 58"/>
          <p:cNvSpPr txBox="1">
            <a:spLocks noChangeArrowheads="1"/>
          </p:cNvSpPr>
          <p:nvPr/>
        </p:nvSpPr>
        <p:spPr bwMode="auto">
          <a:xfrm>
            <a:off x="3200400" y="4824413"/>
            <a:ext cx="2590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i="1">
                <a:latin typeface="VNI-Times" pitchFamily="2" charset="0"/>
              </a:rPr>
              <a:t>…………………………..</a:t>
            </a:r>
          </a:p>
        </p:txBody>
      </p:sp>
      <p:sp>
        <p:nvSpPr>
          <p:cNvPr id="77883" name="Text Box 59"/>
          <p:cNvSpPr txBox="1">
            <a:spLocks noChangeArrowheads="1"/>
          </p:cNvSpPr>
          <p:nvPr/>
        </p:nvSpPr>
        <p:spPr bwMode="auto">
          <a:xfrm>
            <a:off x="3200400" y="5357813"/>
            <a:ext cx="2590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i="1">
                <a:latin typeface="VNI-Times" pitchFamily="2" charset="0"/>
              </a:rPr>
              <a:t>…………………………..</a:t>
            </a:r>
          </a:p>
        </p:txBody>
      </p:sp>
      <p:sp>
        <p:nvSpPr>
          <p:cNvPr id="77884" name="Text Box 60"/>
          <p:cNvSpPr txBox="1">
            <a:spLocks noChangeArrowheads="1"/>
          </p:cNvSpPr>
          <p:nvPr/>
        </p:nvSpPr>
        <p:spPr bwMode="auto">
          <a:xfrm>
            <a:off x="7848600" y="3133725"/>
            <a:ext cx="2590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i="1">
                <a:latin typeface="VNI-Times" pitchFamily="2" charset="0"/>
              </a:rPr>
              <a:t>…………………………..</a:t>
            </a:r>
          </a:p>
        </p:txBody>
      </p:sp>
      <p:sp>
        <p:nvSpPr>
          <p:cNvPr id="77885" name="Text Box 61"/>
          <p:cNvSpPr txBox="1">
            <a:spLocks noChangeArrowheads="1"/>
          </p:cNvSpPr>
          <p:nvPr/>
        </p:nvSpPr>
        <p:spPr bwMode="auto">
          <a:xfrm>
            <a:off x="7848600" y="3676650"/>
            <a:ext cx="2590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i="1">
                <a:latin typeface="VNI-Times" pitchFamily="2" charset="0"/>
              </a:rPr>
              <a:t>…………………………..</a:t>
            </a:r>
          </a:p>
        </p:txBody>
      </p:sp>
      <p:sp>
        <p:nvSpPr>
          <p:cNvPr id="77886" name="Text Box 62"/>
          <p:cNvSpPr txBox="1">
            <a:spLocks noChangeArrowheads="1"/>
          </p:cNvSpPr>
          <p:nvPr/>
        </p:nvSpPr>
        <p:spPr bwMode="auto">
          <a:xfrm>
            <a:off x="7620000" y="4243388"/>
            <a:ext cx="2590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i="1">
                <a:latin typeface="VNI-Times" pitchFamily="2" charset="0"/>
              </a:rPr>
              <a:t>…………………………..</a:t>
            </a:r>
          </a:p>
        </p:txBody>
      </p:sp>
      <p:sp>
        <p:nvSpPr>
          <p:cNvPr id="77887" name="Text Box 63"/>
          <p:cNvSpPr txBox="1">
            <a:spLocks noChangeArrowheads="1"/>
          </p:cNvSpPr>
          <p:nvPr/>
        </p:nvSpPr>
        <p:spPr bwMode="auto">
          <a:xfrm>
            <a:off x="7648575" y="4795838"/>
            <a:ext cx="2590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i="1">
                <a:latin typeface="VNI-Times" pitchFamily="2" charset="0"/>
              </a:rPr>
              <a:t>…………………………..</a:t>
            </a:r>
          </a:p>
        </p:txBody>
      </p:sp>
      <p:sp>
        <p:nvSpPr>
          <p:cNvPr id="77888" name="Text Box 64"/>
          <p:cNvSpPr txBox="1">
            <a:spLocks noChangeArrowheads="1"/>
          </p:cNvSpPr>
          <p:nvPr/>
        </p:nvSpPr>
        <p:spPr bwMode="auto">
          <a:xfrm>
            <a:off x="7543800" y="5348288"/>
            <a:ext cx="2590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i="1">
                <a:latin typeface="VNI-Times" pitchFamily="2" charset="0"/>
              </a:rPr>
              <a:t>…………………………..</a:t>
            </a:r>
          </a:p>
        </p:txBody>
      </p:sp>
      <p:sp>
        <p:nvSpPr>
          <p:cNvPr id="77889" name="Text Box 65"/>
          <p:cNvSpPr txBox="1">
            <a:spLocks noChangeArrowheads="1"/>
          </p:cNvSpPr>
          <p:nvPr/>
        </p:nvSpPr>
        <p:spPr bwMode="auto">
          <a:xfrm>
            <a:off x="3124200" y="3624263"/>
            <a:ext cx="2743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400" b="1" i="1">
                <a:latin typeface="Times New Roman" panose="02020603050405020304" pitchFamily="18" charset="0"/>
              </a:rPr>
              <a:t>một trăm ba mươi</a:t>
            </a:r>
          </a:p>
        </p:txBody>
      </p:sp>
      <p:sp>
        <p:nvSpPr>
          <p:cNvPr id="77890" name="Text Box 66"/>
          <p:cNvSpPr txBox="1">
            <a:spLocks noChangeArrowheads="1"/>
          </p:cNvSpPr>
          <p:nvPr/>
        </p:nvSpPr>
        <p:spPr bwMode="auto">
          <a:xfrm>
            <a:off x="3200400" y="4157663"/>
            <a:ext cx="2895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400" b="1" i="1">
                <a:latin typeface="Times New Roman" panose="02020603050405020304" pitchFamily="18" charset="0"/>
              </a:rPr>
              <a:t>một trăm năm mươi</a:t>
            </a:r>
          </a:p>
        </p:txBody>
      </p:sp>
      <p:sp>
        <p:nvSpPr>
          <p:cNvPr id="77891" name="Text Box 67"/>
          <p:cNvSpPr txBox="1">
            <a:spLocks noChangeArrowheads="1"/>
          </p:cNvSpPr>
          <p:nvPr/>
        </p:nvSpPr>
        <p:spPr bwMode="auto">
          <a:xfrm>
            <a:off x="3200400" y="4795838"/>
            <a:ext cx="2667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400" b="1" i="1">
                <a:latin typeface="Times New Roman" panose="02020603050405020304" pitchFamily="18" charset="0"/>
              </a:rPr>
              <a:t>một trăm bảy mươi</a:t>
            </a:r>
          </a:p>
        </p:txBody>
      </p:sp>
      <p:sp>
        <p:nvSpPr>
          <p:cNvPr id="77892" name="Text Box 68"/>
          <p:cNvSpPr txBox="1">
            <a:spLocks noChangeArrowheads="1"/>
          </p:cNvSpPr>
          <p:nvPr/>
        </p:nvSpPr>
        <p:spPr bwMode="auto">
          <a:xfrm>
            <a:off x="3200400" y="5329238"/>
            <a:ext cx="2667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400" b="1" i="1">
                <a:latin typeface="Times New Roman" panose="02020603050405020304" pitchFamily="18" charset="0"/>
              </a:rPr>
              <a:t>một trăm tám mươi</a:t>
            </a:r>
          </a:p>
        </p:txBody>
      </p:sp>
      <p:sp>
        <p:nvSpPr>
          <p:cNvPr id="77893" name="Text Box 69"/>
          <p:cNvSpPr txBox="1">
            <a:spLocks noChangeArrowheads="1"/>
          </p:cNvSpPr>
          <p:nvPr/>
        </p:nvSpPr>
        <p:spPr bwMode="auto">
          <a:xfrm>
            <a:off x="7543800" y="3090863"/>
            <a:ext cx="2743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400" b="1" i="1">
                <a:latin typeface="Times New Roman" panose="02020603050405020304" pitchFamily="18" charset="0"/>
              </a:rPr>
              <a:t>một trăm chín mươi</a:t>
            </a:r>
          </a:p>
        </p:txBody>
      </p:sp>
      <p:sp>
        <p:nvSpPr>
          <p:cNvPr id="77894" name="Text Box 70"/>
          <p:cNvSpPr txBox="1">
            <a:spLocks noChangeArrowheads="1"/>
          </p:cNvSpPr>
          <p:nvPr/>
        </p:nvSpPr>
        <p:spPr bwMode="auto">
          <a:xfrm>
            <a:off x="7620000" y="3652838"/>
            <a:ext cx="2667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400" b="1" i="1">
                <a:latin typeface="Times New Roman" panose="02020603050405020304" pitchFamily="18" charset="0"/>
              </a:rPr>
              <a:t>một trăm hai mươi</a:t>
            </a:r>
          </a:p>
        </p:txBody>
      </p:sp>
      <p:sp>
        <p:nvSpPr>
          <p:cNvPr id="77895" name="Text Box 71"/>
          <p:cNvSpPr txBox="1">
            <a:spLocks noChangeArrowheads="1"/>
          </p:cNvSpPr>
          <p:nvPr/>
        </p:nvSpPr>
        <p:spPr bwMode="auto">
          <a:xfrm>
            <a:off x="7620000" y="4214813"/>
            <a:ext cx="2667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400" b="1" i="1">
                <a:latin typeface="Times New Roman" panose="02020603050405020304" pitchFamily="18" charset="0"/>
              </a:rPr>
              <a:t>một trăm sáu mươi</a:t>
            </a:r>
          </a:p>
        </p:txBody>
      </p:sp>
      <p:sp>
        <p:nvSpPr>
          <p:cNvPr id="77896" name="Text Box 72"/>
          <p:cNvSpPr txBox="1">
            <a:spLocks noChangeArrowheads="1"/>
          </p:cNvSpPr>
          <p:nvPr/>
        </p:nvSpPr>
        <p:spPr bwMode="auto">
          <a:xfrm>
            <a:off x="7620000" y="4767263"/>
            <a:ext cx="2895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400" b="1" i="1">
                <a:latin typeface="Times New Roman" panose="02020603050405020304" pitchFamily="18" charset="0"/>
              </a:rPr>
              <a:t>một trăm bốn mươi</a:t>
            </a:r>
          </a:p>
        </p:txBody>
      </p:sp>
      <p:sp>
        <p:nvSpPr>
          <p:cNvPr id="77897" name="Text Box 73"/>
          <p:cNvSpPr txBox="1">
            <a:spLocks noChangeArrowheads="1"/>
          </p:cNvSpPr>
          <p:nvPr/>
        </p:nvSpPr>
        <p:spPr bwMode="auto">
          <a:xfrm>
            <a:off x="7620000" y="5334000"/>
            <a:ext cx="1676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400" b="1" i="1">
                <a:latin typeface="Times New Roman" panose="02020603050405020304" pitchFamily="18" charset="0"/>
              </a:rPr>
              <a:t>hai trăm</a:t>
            </a:r>
          </a:p>
        </p:txBody>
      </p:sp>
    </p:spTree>
    <p:extLst>
      <p:ext uri="{BB962C8B-B14F-4D97-AF65-F5344CB8AC3E}">
        <p14:creationId xmlns:p14="http://schemas.microsoft.com/office/powerpoint/2010/main" val="1258386673"/>
      </p:ext>
    </p:extLst>
  </p:cSld>
  <p:clrMapOvr>
    <a:masterClrMapping/>
  </p:clrMapOvr>
  <p:transition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80"/>
                                        <p:tgtEl>
                                          <p:spTgt spid="7783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80"/>
                                        <p:tgtEl>
                                          <p:spTgt spid="7783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80"/>
                                        <p:tgtEl>
                                          <p:spTgt spid="7783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240"/>
                            </p:stCondLst>
                            <p:childTnLst>
                              <p:par>
                                <p:cTn id="11" presetID="2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3" dur="80"/>
                                        <p:tgtEl>
                                          <p:spTgt spid="7783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4" dur="80"/>
                                        <p:tgtEl>
                                          <p:spTgt spid="7783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80"/>
                                        <p:tgtEl>
                                          <p:spTgt spid="7783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840"/>
                            </p:stCondLst>
                            <p:childTnLst>
                              <p:par>
                                <p:cTn id="1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500"/>
                                        <p:tgtEl>
                                          <p:spTgt spid="77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4" dur="500"/>
                                        <p:tgtEl>
                                          <p:spTgt spid="77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9" dur="500"/>
                                        <p:tgtEl>
                                          <p:spTgt spid="77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4" dur="500"/>
                                        <p:tgtEl>
                                          <p:spTgt spid="778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7" dur="500"/>
                                        <p:tgtEl>
                                          <p:spTgt spid="778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0" dur="500"/>
                                        <p:tgtEl>
                                          <p:spTgt spid="778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3" dur="500"/>
                                        <p:tgtEl>
                                          <p:spTgt spid="778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6" dur="500"/>
                                        <p:tgtEl>
                                          <p:spTgt spid="778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9" dur="500"/>
                                        <p:tgtEl>
                                          <p:spTgt spid="778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2" dur="500"/>
                                        <p:tgtEl>
                                          <p:spTgt spid="778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5" dur="500"/>
                                        <p:tgtEl>
                                          <p:spTgt spid="778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8" dur="500"/>
                                        <p:tgtEl>
                                          <p:spTgt spid="778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1" dur="500"/>
                                        <p:tgtEl>
                                          <p:spTgt spid="77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4" dur="500"/>
                                        <p:tgtEl>
                                          <p:spTgt spid="778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7" dur="500"/>
                                        <p:tgtEl>
                                          <p:spTgt spid="778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0" dur="500"/>
                                        <p:tgtEl>
                                          <p:spTgt spid="778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3" dur="500"/>
                                        <p:tgtEl>
                                          <p:spTgt spid="778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6" dur="500"/>
                                        <p:tgtEl>
                                          <p:spTgt spid="778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9" dur="500"/>
                                        <p:tgtEl>
                                          <p:spTgt spid="778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2" dur="500"/>
                                        <p:tgtEl>
                                          <p:spTgt spid="778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5" dur="500"/>
                                        <p:tgtEl>
                                          <p:spTgt spid="778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5" presetClass="exit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89" dur="500"/>
                                        <p:tgtEl>
                                          <p:spTgt spid="778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2" presetID="5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94" dur="500"/>
                                        <p:tgtEl>
                                          <p:spTgt spid="778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96" presetID="5" presetClass="exit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97" dur="500"/>
                                        <p:tgtEl>
                                          <p:spTgt spid="778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00" presetID="5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2" dur="500"/>
                                        <p:tgtEl>
                                          <p:spTgt spid="778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04" presetID="5" presetClass="exit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05" dur="500"/>
                                        <p:tgtEl>
                                          <p:spTgt spid="778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08" presetID="5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10" dur="500"/>
                                        <p:tgtEl>
                                          <p:spTgt spid="778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12" presetID="5" presetClass="exit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13" dur="500"/>
                                        <p:tgtEl>
                                          <p:spTgt spid="778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8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116" presetID="5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18" dur="500"/>
                                        <p:tgtEl>
                                          <p:spTgt spid="778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5" presetClass="exit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22" dur="500"/>
                                        <p:tgtEl>
                                          <p:spTgt spid="778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25" presetID="5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7" dur="500"/>
                                        <p:tgtEl>
                                          <p:spTgt spid="778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29" presetID="5" presetClass="exit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30" dur="500"/>
                                        <p:tgtEl>
                                          <p:spTgt spid="778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8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33" presetID="5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35" dur="500"/>
                                        <p:tgtEl>
                                          <p:spTgt spid="77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37" presetID="5" presetClass="exit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38" dur="500"/>
                                        <p:tgtEl>
                                          <p:spTgt spid="778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8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41" presetID="5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43" dur="500"/>
                                        <p:tgtEl>
                                          <p:spTgt spid="778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45" presetID="5" presetClass="exit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46" dur="500"/>
                                        <p:tgtEl>
                                          <p:spTgt spid="778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8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149" presetID="5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51" dur="500"/>
                                        <p:tgtEl>
                                          <p:spTgt spid="77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153" presetID="5" presetClass="exit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54" dur="500"/>
                                        <p:tgtEl>
                                          <p:spTgt spid="778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8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157" presetID="5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59" dur="500"/>
                                        <p:tgtEl>
                                          <p:spTgt spid="778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830" grpId="0"/>
      <p:bldP spid="77831" grpId="0"/>
      <p:bldP spid="77869" grpId="0"/>
      <p:bldP spid="77870" grpId="0"/>
      <p:bldP spid="77871" grpId="0"/>
      <p:bldP spid="77872" grpId="0"/>
      <p:bldP spid="77873" grpId="0"/>
      <p:bldP spid="77874" grpId="0"/>
      <p:bldP spid="77875" grpId="0"/>
      <p:bldP spid="77876" grpId="0"/>
      <p:bldP spid="77877" grpId="0"/>
      <p:bldP spid="77878" grpId="0"/>
      <p:bldP spid="77879" grpId="0"/>
      <p:bldP spid="77880" grpId="0"/>
      <p:bldP spid="77881" grpId="0"/>
      <p:bldP spid="77882" grpId="0"/>
      <p:bldP spid="77883" grpId="0"/>
      <p:bldP spid="77884" grpId="0"/>
      <p:bldP spid="77884" grpId="1"/>
      <p:bldP spid="77885" grpId="0"/>
      <p:bldP spid="77886" grpId="0"/>
      <p:bldP spid="77887" grpId="0"/>
      <p:bldP spid="77888" grpId="0"/>
      <p:bldP spid="77888" grpId="1"/>
      <p:bldP spid="77897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5"/>
          <p:cNvGrpSpPr>
            <a:grpSpLocks/>
          </p:cNvGrpSpPr>
          <p:nvPr/>
        </p:nvGrpSpPr>
        <p:grpSpPr bwMode="auto">
          <a:xfrm flipV="1">
            <a:off x="1981200" y="2209800"/>
            <a:ext cx="1143000" cy="1081088"/>
            <a:chOff x="864" y="1152"/>
            <a:chExt cx="2880" cy="2880"/>
          </a:xfrm>
        </p:grpSpPr>
        <p:grpSp>
          <p:nvGrpSpPr>
            <p:cNvPr id="14536" name="Group 6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4647" name="Rectangle 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48" name="Rectangle 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49" name="Rectangle 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50" name="Rectangle 1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51" name="Rectangle 1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52" name="Rectangle 1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53" name="Rectangle 1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54" name="Rectangle 1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55" name="Rectangle 1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56" name="Rectangle 1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537" name="Group 17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4637" name="Rectangle 1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38" name="Rectangle 1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39" name="Rectangle 2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40" name="Rectangle 2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41" name="Rectangle 2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42" name="Rectangle 2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43" name="Rectangle 2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44" name="Rectangle 2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45" name="Rectangle 2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46" name="Rectangle 2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538" name="Group 28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4627" name="Rectangle 2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28" name="Rectangle 3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29" name="Rectangle 3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30" name="Rectangle 3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31" name="Rectangle 3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32" name="Rectangle 3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33" name="Rectangle 3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34" name="Rectangle 3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35" name="Rectangle 3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36" name="Rectangle 3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539" name="Group 39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4617" name="Rectangle 4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18" name="Rectangle 4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19" name="Rectangle 4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20" name="Rectangle 4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21" name="Rectangle 4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22" name="Rectangle 4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23" name="Rectangle 4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24" name="Rectangle 4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25" name="Rectangle 4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26" name="Rectangle 4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540" name="Group 50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4607" name="Rectangle 5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08" name="Rectangle 5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09" name="Rectangle 5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10" name="Rectangle 5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11" name="Rectangle 5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12" name="Rectangle 5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13" name="Rectangle 5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14" name="Rectangle 5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15" name="Rectangle 5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16" name="Rectangle 6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541" name="Group 61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4597" name="Rectangle 6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98" name="Rectangle 6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99" name="Rectangle 6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00" name="Rectangle 6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01" name="Rectangle 6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02" name="Rectangle 6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03" name="Rectangle 6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04" name="Rectangle 6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05" name="Rectangle 7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06" name="Rectangle 7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542" name="Group 72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4587" name="Rectangle 7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88" name="Rectangle 7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89" name="Rectangle 7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90" name="Rectangle 7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91" name="Rectangle 7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92" name="Rectangle 7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93" name="Rectangle 7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94" name="Rectangle 8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95" name="Rectangle 8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96" name="Rectangle 8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543" name="Group 83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4577" name="Rectangle 8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78" name="Rectangle 8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79" name="Rectangle 8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80" name="Rectangle 8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81" name="Rectangle 8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82" name="Rectangle 8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83" name="Rectangle 9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84" name="Rectangle 9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85" name="Rectangle 9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86" name="Rectangle 9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544" name="Group 94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4567" name="Rectangle 9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68" name="Rectangle 9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69" name="Rectangle 9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70" name="Rectangle 9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71" name="Rectangle 9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72" name="Rectangle 10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73" name="Rectangle 10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74" name="Rectangle 10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75" name="Rectangle 10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76" name="Rectangle 10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545" name="Group 105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4557" name="Rectangle 10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58" name="Rectangle 10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59" name="Rectangle 10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60" name="Rectangle 10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61" name="Rectangle 11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62" name="Rectangle 11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63" name="Rectangle 11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64" name="Rectangle 11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65" name="Rectangle 11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66" name="Rectangle 11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546" name="Group 116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4547" name="Rectangle 11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48" name="Rectangle 11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49" name="Rectangle 11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50" name="Rectangle 12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51" name="Rectangle 12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52" name="Rectangle 12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53" name="Rectangle 12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54" name="Rectangle 12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55" name="Rectangle 12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56" name="Rectangle 12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4" name="Group 127"/>
          <p:cNvGrpSpPr>
            <a:grpSpLocks/>
          </p:cNvGrpSpPr>
          <p:nvPr/>
        </p:nvGrpSpPr>
        <p:grpSpPr bwMode="auto">
          <a:xfrm>
            <a:off x="3352800" y="2209800"/>
            <a:ext cx="381000" cy="1081088"/>
            <a:chOff x="1152" y="1056"/>
            <a:chExt cx="240" cy="681"/>
          </a:xfrm>
        </p:grpSpPr>
        <p:grpSp>
          <p:nvGrpSpPr>
            <p:cNvPr id="14514" name="Group 128"/>
            <p:cNvGrpSpPr>
              <a:grpSpLocks/>
            </p:cNvGrpSpPr>
            <p:nvPr/>
          </p:nvGrpSpPr>
          <p:grpSpPr bwMode="auto">
            <a:xfrm flipH="1" flipV="1">
              <a:off x="1152" y="1056"/>
              <a:ext cx="48" cy="681"/>
              <a:chOff x="3360" y="864"/>
              <a:chExt cx="96" cy="960"/>
            </a:xfrm>
          </p:grpSpPr>
          <p:sp>
            <p:nvSpPr>
              <p:cNvPr id="14526" name="Rectangle 129"/>
              <p:cNvSpPr>
                <a:spLocks noChangeArrowheads="1"/>
              </p:cNvSpPr>
              <p:nvPr/>
            </p:nvSpPr>
            <p:spPr bwMode="auto">
              <a:xfrm>
                <a:off x="3360" y="86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27" name="Rectangle 130"/>
              <p:cNvSpPr>
                <a:spLocks noChangeArrowheads="1"/>
              </p:cNvSpPr>
              <p:nvPr/>
            </p:nvSpPr>
            <p:spPr bwMode="auto">
              <a:xfrm>
                <a:off x="3360" y="96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28" name="Rectangle 131"/>
              <p:cNvSpPr>
                <a:spLocks noChangeArrowheads="1"/>
              </p:cNvSpPr>
              <p:nvPr/>
            </p:nvSpPr>
            <p:spPr bwMode="auto">
              <a:xfrm>
                <a:off x="3360" y="105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29" name="Rectangle 132"/>
              <p:cNvSpPr>
                <a:spLocks noChangeArrowheads="1"/>
              </p:cNvSpPr>
              <p:nvPr/>
            </p:nvSpPr>
            <p:spPr bwMode="auto">
              <a:xfrm>
                <a:off x="3360" y="115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30" name="Rectangle 133"/>
              <p:cNvSpPr>
                <a:spLocks noChangeArrowheads="1"/>
              </p:cNvSpPr>
              <p:nvPr/>
            </p:nvSpPr>
            <p:spPr bwMode="auto">
              <a:xfrm>
                <a:off x="3360" y="124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31" name="Rectangle 134"/>
              <p:cNvSpPr>
                <a:spLocks noChangeArrowheads="1"/>
              </p:cNvSpPr>
              <p:nvPr/>
            </p:nvSpPr>
            <p:spPr bwMode="auto">
              <a:xfrm>
                <a:off x="3360" y="134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32" name="Rectangle 135"/>
              <p:cNvSpPr>
                <a:spLocks noChangeArrowheads="1"/>
              </p:cNvSpPr>
              <p:nvPr/>
            </p:nvSpPr>
            <p:spPr bwMode="auto">
              <a:xfrm>
                <a:off x="3360" y="144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33" name="Rectangle 136"/>
              <p:cNvSpPr>
                <a:spLocks noChangeArrowheads="1"/>
              </p:cNvSpPr>
              <p:nvPr/>
            </p:nvSpPr>
            <p:spPr bwMode="auto">
              <a:xfrm>
                <a:off x="3360" y="153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34" name="Rectangle 137"/>
              <p:cNvSpPr>
                <a:spLocks noChangeArrowheads="1"/>
              </p:cNvSpPr>
              <p:nvPr/>
            </p:nvSpPr>
            <p:spPr bwMode="auto">
              <a:xfrm>
                <a:off x="3360" y="163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35" name="Rectangle 138"/>
              <p:cNvSpPr>
                <a:spLocks noChangeArrowheads="1"/>
              </p:cNvSpPr>
              <p:nvPr/>
            </p:nvSpPr>
            <p:spPr bwMode="auto">
              <a:xfrm>
                <a:off x="3360" y="172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515" name="Group 139"/>
            <p:cNvGrpSpPr>
              <a:grpSpLocks/>
            </p:cNvGrpSpPr>
            <p:nvPr/>
          </p:nvGrpSpPr>
          <p:grpSpPr bwMode="auto">
            <a:xfrm flipH="1" flipV="1">
              <a:off x="1344" y="1056"/>
              <a:ext cx="48" cy="672"/>
              <a:chOff x="3360" y="864"/>
              <a:chExt cx="96" cy="960"/>
            </a:xfrm>
          </p:grpSpPr>
          <p:sp>
            <p:nvSpPr>
              <p:cNvPr id="14516" name="Rectangle 140"/>
              <p:cNvSpPr>
                <a:spLocks noChangeArrowheads="1"/>
              </p:cNvSpPr>
              <p:nvPr/>
            </p:nvSpPr>
            <p:spPr bwMode="auto">
              <a:xfrm>
                <a:off x="3360" y="86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17" name="Rectangle 141"/>
              <p:cNvSpPr>
                <a:spLocks noChangeArrowheads="1"/>
              </p:cNvSpPr>
              <p:nvPr/>
            </p:nvSpPr>
            <p:spPr bwMode="auto">
              <a:xfrm>
                <a:off x="3360" y="96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18" name="Rectangle 142"/>
              <p:cNvSpPr>
                <a:spLocks noChangeArrowheads="1"/>
              </p:cNvSpPr>
              <p:nvPr/>
            </p:nvSpPr>
            <p:spPr bwMode="auto">
              <a:xfrm>
                <a:off x="3360" y="105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19" name="Rectangle 143"/>
              <p:cNvSpPr>
                <a:spLocks noChangeArrowheads="1"/>
              </p:cNvSpPr>
              <p:nvPr/>
            </p:nvSpPr>
            <p:spPr bwMode="auto">
              <a:xfrm>
                <a:off x="3360" y="115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20" name="Rectangle 144"/>
              <p:cNvSpPr>
                <a:spLocks noChangeArrowheads="1"/>
              </p:cNvSpPr>
              <p:nvPr/>
            </p:nvSpPr>
            <p:spPr bwMode="auto">
              <a:xfrm>
                <a:off x="3360" y="124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21" name="Rectangle 145"/>
              <p:cNvSpPr>
                <a:spLocks noChangeArrowheads="1"/>
              </p:cNvSpPr>
              <p:nvPr/>
            </p:nvSpPr>
            <p:spPr bwMode="auto">
              <a:xfrm>
                <a:off x="3360" y="134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22" name="Rectangle 146"/>
              <p:cNvSpPr>
                <a:spLocks noChangeArrowheads="1"/>
              </p:cNvSpPr>
              <p:nvPr/>
            </p:nvSpPr>
            <p:spPr bwMode="auto">
              <a:xfrm>
                <a:off x="3360" y="144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23" name="Rectangle 147"/>
              <p:cNvSpPr>
                <a:spLocks noChangeArrowheads="1"/>
              </p:cNvSpPr>
              <p:nvPr/>
            </p:nvSpPr>
            <p:spPr bwMode="auto">
              <a:xfrm>
                <a:off x="3360" y="153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24" name="Rectangle 148"/>
              <p:cNvSpPr>
                <a:spLocks noChangeArrowheads="1"/>
              </p:cNvSpPr>
              <p:nvPr/>
            </p:nvSpPr>
            <p:spPr bwMode="auto">
              <a:xfrm>
                <a:off x="3360" y="163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25" name="Rectangle 149"/>
              <p:cNvSpPr>
                <a:spLocks noChangeArrowheads="1"/>
              </p:cNvSpPr>
              <p:nvPr/>
            </p:nvSpPr>
            <p:spPr bwMode="auto">
              <a:xfrm>
                <a:off x="3360" y="172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sp>
        <p:nvSpPr>
          <p:cNvPr id="76950" name="Rectangle 150"/>
          <p:cNvSpPr>
            <a:spLocks noChangeArrowheads="1"/>
          </p:cNvSpPr>
          <p:nvPr/>
        </p:nvSpPr>
        <p:spPr bwMode="auto">
          <a:xfrm>
            <a:off x="1905000" y="2057400"/>
            <a:ext cx="3048000" cy="1295400"/>
          </a:xfrm>
          <a:prstGeom prst="rect">
            <a:avLst/>
          </a:prstGeom>
          <a:noFill/>
          <a:ln w="28575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grpSp>
        <p:nvGrpSpPr>
          <p:cNvPr id="17" name="Group 151"/>
          <p:cNvGrpSpPr>
            <a:grpSpLocks/>
          </p:cNvGrpSpPr>
          <p:nvPr/>
        </p:nvGrpSpPr>
        <p:grpSpPr bwMode="auto">
          <a:xfrm flipV="1">
            <a:off x="5562600" y="2157414"/>
            <a:ext cx="1143000" cy="1081087"/>
            <a:chOff x="864" y="1152"/>
            <a:chExt cx="2880" cy="2880"/>
          </a:xfrm>
        </p:grpSpPr>
        <p:grpSp>
          <p:nvGrpSpPr>
            <p:cNvPr id="14393" name="Group 152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4504" name="Rectangle 15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05" name="Rectangle 15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06" name="Rectangle 15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07" name="Rectangle 15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08" name="Rectangle 15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09" name="Rectangle 15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10" name="Rectangle 15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11" name="Rectangle 16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12" name="Rectangle 16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13" name="Rectangle 16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394" name="Group 163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4494" name="Rectangle 16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95" name="Rectangle 16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96" name="Rectangle 16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97" name="Rectangle 16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98" name="Rectangle 16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99" name="Rectangle 16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00" name="Rectangle 17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01" name="Rectangle 17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02" name="Rectangle 17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03" name="Rectangle 17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395" name="Group 174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4484" name="Rectangle 17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85" name="Rectangle 17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86" name="Rectangle 17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87" name="Rectangle 17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88" name="Rectangle 17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89" name="Rectangle 18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90" name="Rectangle 18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91" name="Rectangle 18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92" name="Rectangle 18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93" name="Rectangle 18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396" name="Group 185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4474" name="Rectangle 18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75" name="Rectangle 18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76" name="Rectangle 18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77" name="Rectangle 18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78" name="Rectangle 19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79" name="Rectangle 19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80" name="Rectangle 19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81" name="Rectangle 19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82" name="Rectangle 19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83" name="Rectangle 19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397" name="Group 196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4464" name="Rectangle 19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65" name="Rectangle 19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66" name="Rectangle 19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67" name="Rectangle 20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68" name="Rectangle 20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69" name="Rectangle 20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70" name="Rectangle 20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71" name="Rectangle 20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72" name="Rectangle 20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73" name="Rectangle 20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398" name="Group 207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4454" name="Rectangle 20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55" name="Rectangle 20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56" name="Rectangle 21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57" name="Rectangle 21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58" name="Rectangle 21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59" name="Rectangle 21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60" name="Rectangle 21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61" name="Rectangle 21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62" name="Rectangle 21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63" name="Rectangle 21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399" name="Group 218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4444" name="Rectangle 21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45" name="Rectangle 22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46" name="Rectangle 22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47" name="Rectangle 22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48" name="Rectangle 22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49" name="Rectangle 22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50" name="Rectangle 22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51" name="Rectangle 22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52" name="Rectangle 22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53" name="Rectangle 22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400" name="Group 229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4434" name="Rectangle 23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35" name="Rectangle 23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36" name="Rectangle 23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37" name="Rectangle 23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38" name="Rectangle 23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39" name="Rectangle 23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40" name="Rectangle 23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41" name="Rectangle 23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42" name="Rectangle 23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43" name="Rectangle 23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401" name="Group 240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4424" name="Rectangle 24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25" name="Rectangle 24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26" name="Rectangle 24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27" name="Rectangle 24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28" name="Rectangle 24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29" name="Rectangle 24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30" name="Rectangle 24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31" name="Rectangle 24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32" name="Rectangle 24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33" name="Rectangle 25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402" name="Group 251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4414" name="Rectangle 25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15" name="Rectangle 25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16" name="Rectangle 25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17" name="Rectangle 25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18" name="Rectangle 25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19" name="Rectangle 25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20" name="Rectangle 25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21" name="Rectangle 25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22" name="Rectangle 26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23" name="Rectangle 26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403" name="Group 262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4404" name="Rectangle 26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05" name="Rectangle 26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06" name="Rectangle 26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07" name="Rectangle 26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08" name="Rectangle 26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09" name="Rectangle 26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10" name="Rectangle 26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11" name="Rectangle 27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12" name="Rectangle 27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13" name="Rectangle 27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29" name="Group 273"/>
          <p:cNvGrpSpPr>
            <a:grpSpLocks/>
          </p:cNvGrpSpPr>
          <p:nvPr/>
        </p:nvGrpSpPr>
        <p:grpSpPr bwMode="auto">
          <a:xfrm>
            <a:off x="6934200" y="2195513"/>
            <a:ext cx="452438" cy="1066800"/>
            <a:chOff x="3342" y="1008"/>
            <a:chExt cx="285" cy="672"/>
          </a:xfrm>
        </p:grpSpPr>
        <p:grpSp>
          <p:nvGrpSpPr>
            <p:cNvPr id="14360" name="Group 274"/>
            <p:cNvGrpSpPr>
              <a:grpSpLocks/>
            </p:cNvGrpSpPr>
            <p:nvPr/>
          </p:nvGrpSpPr>
          <p:grpSpPr bwMode="auto">
            <a:xfrm flipV="1">
              <a:off x="3342" y="1008"/>
              <a:ext cx="48" cy="672"/>
              <a:chOff x="3360" y="864"/>
              <a:chExt cx="96" cy="960"/>
            </a:xfrm>
          </p:grpSpPr>
          <p:sp>
            <p:nvSpPr>
              <p:cNvPr id="14383" name="Rectangle 275"/>
              <p:cNvSpPr>
                <a:spLocks noChangeArrowheads="1"/>
              </p:cNvSpPr>
              <p:nvPr/>
            </p:nvSpPr>
            <p:spPr bwMode="auto">
              <a:xfrm>
                <a:off x="3360" y="86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84" name="Rectangle 276"/>
              <p:cNvSpPr>
                <a:spLocks noChangeArrowheads="1"/>
              </p:cNvSpPr>
              <p:nvPr/>
            </p:nvSpPr>
            <p:spPr bwMode="auto">
              <a:xfrm>
                <a:off x="3360" y="96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85" name="Rectangle 277"/>
              <p:cNvSpPr>
                <a:spLocks noChangeArrowheads="1"/>
              </p:cNvSpPr>
              <p:nvPr/>
            </p:nvSpPr>
            <p:spPr bwMode="auto">
              <a:xfrm>
                <a:off x="3360" y="105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86" name="Rectangle 278"/>
              <p:cNvSpPr>
                <a:spLocks noChangeArrowheads="1"/>
              </p:cNvSpPr>
              <p:nvPr/>
            </p:nvSpPr>
            <p:spPr bwMode="auto">
              <a:xfrm>
                <a:off x="3360" y="115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87" name="Rectangle 279"/>
              <p:cNvSpPr>
                <a:spLocks noChangeArrowheads="1"/>
              </p:cNvSpPr>
              <p:nvPr/>
            </p:nvSpPr>
            <p:spPr bwMode="auto">
              <a:xfrm>
                <a:off x="3360" y="124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88" name="Rectangle 280"/>
              <p:cNvSpPr>
                <a:spLocks noChangeArrowheads="1"/>
              </p:cNvSpPr>
              <p:nvPr/>
            </p:nvSpPr>
            <p:spPr bwMode="auto">
              <a:xfrm>
                <a:off x="3360" y="134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89" name="Rectangle 281"/>
              <p:cNvSpPr>
                <a:spLocks noChangeArrowheads="1"/>
              </p:cNvSpPr>
              <p:nvPr/>
            </p:nvSpPr>
            <p:spPr bwMode="auto">
              <a:xfrm>
                <a:off x="3360" y="144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90" name="Rectangle 282"/>
              <p:cNvSpPr>
                <a:spLocks noChangeArrowheads="1"/>
              </p:cNvSpPr>
              <p:nvPr/>
            </p:nvSpPr>
            <p:spPr bwMode="auto">
              <a:xfrm>
                <a:off x="3360" y="153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91" name="Rectangle 283"/>
              <p:cNvSpPr>
                <a:spLocks noChangeArrowheads="1"/>
              </p:cNvSpPr>
              <p:nvPr/>
            </p:nvSpPr>
            <p:spPr bwMode="auto">
              <a:xfrm>
                <a:off x="3360" y="163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92" name="Rectangle 284"/>
              <p:cNvSpPr>
                <a:spLocks noChangeArrowheads="1"/>
              </p:cNvSpPr>
              <p:nvPr/>
            </p:nvSpPr>
            <p:spPr bwMode="auto">
              <a:xfrm>
                <a:off x="3360" y="172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361" name="Group 285"/>
            <p:cNvGrpSpPr>
              <a:grpSpLocks/>
            </p:cNvGrpSpPr>
            <p:nvPr/>
          </p:nvGrpSpPr>
          <p:grpSpPr bwMode="auto">
            <a:xfrm flipH="1" flipV="1">
              <a:off x="3456" y="1008"/>
              <a:ext cx="48" cy="672"/>
              <a:chOff x="3360" y="864"/>
              <a:chExt cx="96" cy="960"/>
            </a:xfrm>
          </p:grpSpPr>
          <p:sp>
            <p:nvSpPr>
              <p:cNvPr id="14373" name="Rectangle 286"/>
              <p:cNvSpPr>
                <a:spLocks noChangeArrowheads="1"/>
              </p:cNvSpPr>
              <p:nvPr/>
            </p:nvSpPr>
            <p:spPr bwMode="auto">
              <a:xfrm>
                <a:off x="3360" y="86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74" name="Rectangle 287"/>
              <p:cNvSpPr>
                <a:spLocks noChangeArrowheads="1"/>
              </p:cNvSpPr>
              <p:nvPr/>
            </p:nvSpPr>
            <p:spPr bwMode="auto">
              <a:xfrm>
                <a:off x="3360" y="96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75" name="Rectangle 288"/>
              <p:cNvSpPr>
                <a:spLocks noChangeArrowheads="1"/>
              </p:cNvSpPr>
              <p:nvPr/>
            </p:nvSpPr>
            <p:spPr bwMode="auto">
              <a:xfrm>
                <a:off x="3360" y="105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76" name="Rectangle 289"/>
              <p:cNvSpPr>
                <a:spLocks noChangeArrowheads="1"/>
              </p:cNvSpPr>
              <p:nvPr/>
            </p:nvSpPr>
            <p:spPr bwMode="auto">
              <a:xfrm>
                <a:off x="3360" y="115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77" name="Rectangle 290"/>
              <p:cNvSpPr>
                <a:spLocks noChangeArrowheads="1"/>
              </p:cNvSpPr>
              <p:nvPr/>
            </p:nvSpPr>
            <p:spPr bwMode="auto">
              <a:xfrm>
                <a:off x="3360" y="124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78" name="Rectangle 291"/>
              <p:cNvSpPr>
                <a:spLocks noChangeArrowheads="1"/>
              </p:cNvSpPr>
              <p:nvPr/>
            </p:nvSpPr>
            <p:spPr bwMode="auto">
              <a:xfrm>
                <a:off x="3360" y="134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79" name="Rectangle 292"/>
              <p:cNvSpPr>
                <a:spLocks noChangeArrowheads="1"/>
              </p:cNvSpPr>
              <p:nvPr/>
            </p:nvSpPr>
            <p:spPr bwMode="auto">
              <a:xfrm>
                <a:off x="3360" y="144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80" name="Rectangle 293"/>
              <p:cNvSpPr>
                <a:spLocks noChangeArrowheads="1"/>
              </p:cNvSpPr>
              <p:nvPr/>
            </p:nvSpPr>
            <p:spPr bwMode="auto">
              <a:xfrm>
                <a:off x="3360" y="153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81" name="Rectangle 294"/>
              <p:cNvSpPr>
                <a:spLocks noChangeArrowheads="1"/>
              </p:cNvSpPr>
              <p:nvPr/>
            </p:nvSpPr>
            <p:spPr bwMode="auto">
              <a:xfrm>
                <a:off x="3360" y="163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82" name="Rectangle 295"/>
              <p:cNvSpPr>
                <a:spLocks noChangeArrowheads="1"/>
              </p:cNvSpPr>
              <p:nvPr/>
            </p:nvSpPr>
            <p:spPr bwMode="auto">
              <a:xfrm>
                <a:off x="3360" y="172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362" name="Group 296"/>
            <p:cNvGrpSpPr>
              <a:grpSpLocks/>
            </p:cNvGrpSpPr>
            <p:nvPr/>
          </p:nvGrpSpPr>
          <p:grpSpPr bwMode="auto">
            <a:xfrm flipH="1" flipV="1">
              <a:off x="3579" y="1008"/>
              <a:ext cx="48" cy="672"/>
              <a:chOff x="3360" y="864"/>
              <a:chExt cx="96" cy="960"/>
            </a:xfrm>
          </p:grpSpPr>
          <p:sp>
            <p:nvSpPr>
              <p:cNvPr id="14363" name="Rectangle 297"/>
              <p:cNvSpPr>
                <a:spLocks noChangeArrowheads="1"/>
              </p:cNvSpPr>
              <p:nvPr/>
            </p:nvSpPr>
            <p:spPr bwMode="auto">
              <a:xfrm>
                <a:off x="3360" y="86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64" name="Rectangle 298"/>
              <p:cNvSpPr>
                <a:spLocks noChangeArrowheads="1"/>
              </p:cNvSpPr>
              <p:nvPr/>
            </p:nvSpPr>
            <p:spPr bwMode="auto">
              <a:xfrm>
                <a:off x="3360" y="96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65" name="Rectangle 299"/>
              <p:cNvSpPr>
                <a:spLocks noChangeArrowheads="1"/>
              </p:cNvSpPr>
              <p:nvPr/>
            </p:nvSpPr>
            <p:spPr bwMode="auto">
              <a:xfrm>
                <a:off x="3360" y="105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66" name="Rectangle 300"/>
              <p:cNvSpPr>
                <a:spLocks noChangeArrowheads="1"/>
              </p:cNvSpPr>
              <p:nvPr/>
            </p:nvSpPr>
            <p:spPr bwMode="auto">
              <a:xfrm>
                <a:off x="3360" y="115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67" name="Rectangle 301"/>
              <p:cNvSpPr>
                <a:spLocks noChangeArrowheads="1"/>
              </p:cNvSpPr>
              <p:nvPr/>
            </p:nvSpPr>
            <p:spPr bwMode="auto">
              <a:xfrm>
                <a:off x="3360" y="124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68" name="Rectangle 302"/>
              <p:cNvSpPr>
                <a:spLocks noChangeArrowheads="1"/>
              </p:cNvSpPr>
              <p:nvPr/>
            </p:nvSpPr>
            <p:spPr bwMode="auto">
              <a:xfrm>
                <a:off x="3360" y="134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69" name="Rectangle 303"/>
              <p:cNvSpPr>
                <a:spLocks noChangeArrowheads="1"/>
              </p:cNvSpPr>
              <p:nvPr/>
            </p:nvSpPr>
            <p:spPr bwMode="auto">
              <a:xfrm>
                <a:off x="3360" y="144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70" name="Rectangle 304"/>
              <p:cNvSpPr>
                <a:spLocks noChangeArrowheads="1"/>
              </p:cNvSpPr>
              <p:nvPr/>
            </p:nvSpPr>
            <p:spPr bwMode="auto">
              <a:xfrm>
                <a:off x="3360" y="153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71" name="Rectangle 305"/>
              <p:cNvSpPr>
                <a:spLocks noChangeArrowheads="1"/>
              </p:cNvSpPr>
              <p:nvPr/>
            </p:nvSpPr>
            <p:spPr bwMode="auto">
              <a:xfrm>
                <a:off x="3360" y="163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72" name="Rectangle 306"/>
              <p:cNvSpPr>
                <a:spLocks noChangeArrowheads="1"/>
              </p:cNvSpPr>
              <p:nvPr/>
            </p:nvSpPr>
            <p:spPr bwMode="auto">
              <a:xfrm>
                <a:off x="3360" y="172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sp>
        <p:nvSpPr>
          <p:cNvPr id="77107" name="Rectangle 307"/>
          <p:cNvSpPr>
            <a:spLocks noChangeArrowheads="1"/>
          </p:cNvSpPr>
          <p:nvPr/>
        </p:nvSpPr>
        <p:spPr bwMode="auto">
          <a:xfrm>
            <a:off x="5410200" y="2057400"/>
            <a:ext cx="2743200" cy="1295400"/>
          </a:xfrm>
          <a:prstGeom prst="rect">
            <a:avLst/>
          </a:prstGeom>
          <a:noFill/>
          <a:ln w="28575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77726" name="Text Box 926"/>
          <p:cNvSpPr txBox="1">
            <a:spLocks noChangeArrowheads="1"/>
          </p:cNvSpPr>
          <p:nvPr/>
        </p:nvSpPr>
        <p:spPr bwMode="auto">
          <a:xfrm>
            <a:off x="3581400" y="3505201"/>
            <a:ext cx="838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>
                <a:latin typeface="Times New Roman" panose="02020603050405020304" pitchFamily="18" charset="0"/>
              </a:rPr>
              <a:t>1</a:t>
            </a:r>
          </a:p>
        </p:txBody>
      </p:sp>
      <p:sp>
        <p:nvSpPr>
          <p:cNvPr id="77727" name="Text Box 927"/>
          <p:cNvSpPr txBox="1">
            <a:spLocks noChangeArrowheads="1"/>
          </p:cNvSpPr>
          <p:nvPr/>
        </p:nvSpPr>
        <p:spPr bwMode="auto">
          <a:xfrm>
            <a:off x="3733800" y="3505201"/>
            <a:ext cx="762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>
                <a:latin typeface="Times New Roman" panose="02020603050405020304" pitchFamily="18" charset="0"/>
              </a:rPr>
              <a:t>2</a:t>
            </a:r>
          </a:p>
        </p:txBody>
      </p:sp>
      <p:sp>
        <p:nvSpPr>
          <p:cNvPr id="77728" name="Text Box 928"/>
          <p:cNvSpPr txBox="1">
            <a:spLocks noChangeArrowheads="1"/>
          </p:cNvSpPr>
          <p:nvPr/>
        </p:nvSpPr>
        <p:spPr bwMode="auto">
          <a:xfrm>
            <a:off x="3914775" y="3505201"/>
            <a:ext cx="762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77729" name="Text Box 929"/>
          <p:cNvSpPr txBox="1">
            <a:spLocks noChangeArrowheads="1"/>
          </p:cNvSpPr>
          <p:nvPr/>
        </p:nvSpPr>
        <p:spPr bwMode="auto">
          <a:xfrm>
            <a:off x="5505450" y="3505201"/>
            <a:ext cx="762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>
                <a:latin typeface="Times New Roman" panose="02020603050405020304" pitchFamily="18" charset="0"/>
              </a:rPr>
              <a:t>3</a:t>
            </a:r>
          </a:p>
        </p:txBody>
      </p:sp>
      <p:sp>
        <p:nvSpPr>
          <p:cNvPr id="77730" name="Text Box 930"/>
          <p:cNvSpPr txBox="1">
            <a:spLocks noChangeArrowheads="1"/>
          </p:cNvSpPr>
          <p:nvPr/>
        </p:nvSpPr>
        <p:spPr bwMode="auto">
          <a:xfrm>
            <a:off x="5334000" y="3505201"/>
            <a:ext cx="762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>
                <a:latin typeface="Times New Roman" panose="02020603050405020304" pitchFamily="18" charset="0"/>
              </a:rPr>
              <a:t>1</a:t>
            </a:r>
          </a:p>
        </p:txBody>
      </p:sp>
      <p:sp>
        <p:nvSpPr>
          <p:cNvPr id="77731" name="Text Box 931"/>
          <p:cNvSpPr txBox="1">
            <a:spLocks noChangeArrowheads="1"/>
          </p:cNvSpPr>
          <p:nvPr/>
        </p:nvSpPr>
        <p:spPr bwMode="auto">
          <a:xfrm>
            <a:off x="5686425" y="3509963"/>
            <a:ext cx="7620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77732" name="Text Box 932"/>
          <p:cNvSpPr txBox="1">
            <a:spLocks noChangeArrowheads="1"/>
          </p:cNvSpPr>
          <p:nvPr/>
        </p:nvSpPr>
        <p:spPr bwMode="auto">
          <a:xfrm>
            <a:off x="3914775" y="3509963"/>
            <a:ext cx="7620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>
                <a:solidFill>
                  <a:srgbClr val="FF0000"/>
                </a:solidFill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77733" name="Text Box 933"/>
          <p:cNvSpPr txBox="1">
            <a:spLocks noChangeArrowheads="1"/>
          </p:cNvSpPr>
          <p:nvPr/>
        </p:nvSpPr>
        <p:spPr bwMode="auto">
          <a:xfrm>
            <a:off x="5681663" y="3505201"/>
            <a:ext cx="762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>
                <a:solidFill>
                  <a:srgbClr val="FF0000"/>
                </a:solidFill>
                <a:latin typeface="Times New Roman" panose="02020603050405020304" pitchFamily="18" charset="0"/>
              </a:rPr>
              <a:t>0</a:t>
            </a:r>
          </a:p>
        </p:txBody>
      </p:sp>
      <p:sp>
        <p:nvSpPr>
          <p:cNvPr id="77734" name="Text Box 934"/>
          <p:cNvSpPr txBox="1">
            <a:spLocks noChangeArrowheads="1"/>
          </p:cNvSpPr>
          <p:nvPr/>
        </p:nvSpPr>
        <p:spPr bwMode="auto">
          <a:xfrm>
            <a:off x="3581400" y="3505201"/>
            <a:ext cx="838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>
                <a:solidFill>
                  <a:srgbClr val="FF0000"/>
                </a:solidFill>
                <a:latin typeface="Times New Roman" panose="02020603050405020304" pitchFamily="18" charset="0"/>
              </a:rPr>
              <a:t>1</a:t>
            </a:r>
          </a:p>
        </p:txBody>
      </p:sp>
      <p:sp>
        <p:nvSpPr>
          <p:cNvPr id="77735" name="Text Box 935"/>
          <p:cNvSpPr txBox="1">
            <a:spLocks noChangeArrowheads="1"/>
          </p:cNvSpPr>
          <p:nvPr/>
        </p:nvSpPr>
        <p:spPr bwMode="auto">
          <a:xfrm>
            <a:off x="5338763" y="3509963"/>
            <a:ext cx="7620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>
                <a:solidFill>
                  <a:srgbClr val="FF0000"/>
                </a:solidFill>
                <a:latin typeface="Times New Roman" panose="02020603050405020304" pitchFamily="18" charset="0"/>
              </a:rPr>
              <a:t>1</a:t>
            </a:r>
          </a:p>
        </p:txBody>
      </p:sp>
      <p:sp>
        <p:nvSpPr>
          <p:cNvPr id="77736" name="Text Box 936"/>
          <p:cNvSpPr txBox="1">
            <a:spLocks noChangeArrowheads="1"/>
          </p:cNvSpPr>
          <p:nvPr/>
        </p:nvSpPr>
        <p:spPr bwMode="auto">
          <a:xfrm>
            <a:off x="3733800" y="3505201"/>
            <a:ext cx="762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>
                <a:solidFill>
                  <a:srgbClr val="0000CC"/>
                </a:solidFill>
                <a:latin typeface="Times New Roman" panose="02020603050405020304" pitchFamily="18" charset="0"/>
              </a:rPr>
              <a:t>2</a:t>
            </a:r>
          </a:p>
        </p:txBody>
      </p:sp>
      <p:sp>
        <p:nvSpPr>
          <p:cNvPr id="77737" name="Text Box 937"/>
          <p:cNvSpPr txBox="1">
            <a:spLocks noChangeArrowheads="1"/>
          </p:cNvSpPr>
          <p:nvPr/>
        </p:nvSpPr>
        <p:spPr bwMode="auto">
          <a:xfrm>
            <a:off x="5491162" y="3509963"/>
            <a:ext cx="762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 dirty="0">
                <a:solidFill>
                  <a:srgbClr val="0000CC"/>
                </a:solidFill>
                <a:latin typeface="Times New Roman" panose="02020603050405020304" pitchFamily="18" charset="0"/>
              </a:rPr>
              <a:t>3</a:t>
            </a:r>
          </a:p>
        </p:txBody>
      </p:sp>
      <p:sp>
        <p:nvSpPr>
          <p:cNvPr id="77738" name="Text Box 938"/>
          <p:cNvSpPr txBox="1">
            <a:spLocks noChangeArrowheads="1"/>
          </p:cNvSpPr>
          <p:nvPr/>
        </p:nvSpPr>
        <p:spPr bwMode="auto">
          <a:xfrm>
            <a:off x="4572000" y="3457576"/>
            <a:ext cx="533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 b="1">
                <a:solidFill>
                  <a:srgbClr val="FF0000"/>
                </a:solidFill>
              </a:rPr>
              <a:t>&lt;</a:t>
            </a:r>
          </a:p>
        </p:txBody>
      </p:sp>
      <p:sp>
        <p:nvSpPr>
          <p:cNvPr id="77740" name="Text Box 940"/>
          <p:cNvSpPr txBox="1">
            <a:spLocks noChangeArrowheads="1"/>
          </p:cNvSpPr>
          <p:nvPr/>
        </p:nvSpPr>
        <p:spPr bwMode="auto">
          <a:xfrm>
            <a:off x="8229600" y="2133601"/>
            <a:ext cx="2209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 b="1">
                <a:solidFill>
                  <a:srgbClr val="FF0000"/>
                </a:solidFill>
              </a:rPr>
              <a:t> 12 0 &lt; 130</a:t>
            </a:r>
          </a:p>
        </p:txBody>
      </p:sp>
      <p:sp>
        <p:nvSpPr>
          <p:cNvPr id="77741" name="Text Box 941"/>
          <p:cNvSpPr txBox="1">
            <a:spLocks noChangeArrowheads="1"/>
          </p:cNvSpPr>
          <p:nvPr/>
        </p:nvSpPr>
        <p:spPr bwMode="auto">
          <a:xfrm>
            <a:off x="8305800" y="2743201"/>
            <a:ext cx="2362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 b="1">
                <a:solidFill>
                  <a:srgbClr val="FF0000"/>
                </a:solidFill>
              </a:rPr>
              <a:t>130 &gt; 120</a:t>
            </a:r>
          </a:p>
        </p:txBody>
      </p:sp>
    </p:spTree>
    <p:extLst>
      <p:ext uri="{BB962C8B-B14F-4D97-AF65-F5344CB8AC3E}">
        <p14:creationId xmlns:p14="http://schemas.microsoft.com/office/powerpoint/2010/main" val="27655274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17" dur="2000"/>
                                        <p:tgtEl>
                                          <p:spTgt spid="769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777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777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4" dur="1000"/>
                                        <p:tgtEl>
                                          <p:spTgt spid="777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777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777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9" dur="1000"/>
                                        <p:tgtEl>
                                          <p:spTgt spid="777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777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777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34" dur="1000"/>
                                        <p:tgtEl>
                                          <p:spTgt spid="77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9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4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49" dur="2000"/>
                                        <p:tgtEl>
                                          <p:spTgt spid="77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7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777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777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56" dur="1000"/>
                                        <p:tgtEl>
                                          <p:spTgt spid="777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777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777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61" dur="1000"/>
                                        <p:tgtEl>
                                          <p:spTgt spid="777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7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777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777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66" dur="1000"/>
                                        <p:tgtEl>
                                          <p:spTgt spid="777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1" dur="2000"/>
                                        <p:tgtEl>
                                          <p:spTgt spid="777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8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4" dur="2000"/>
                                        <p:tgtEl>
                                          <p:spTgt spid="777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9" dur="2000"/>
                                        <p:tgtEl>
                                          <p:spTgt spid="777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8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82" dur="2000"/>
                                        <p:tgtEl>
                                          <p:spTgt spid="77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87" dur="2000"/>
                                        <p:tgtEl>
                                          <p:spTgt spid="777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1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Clr clrSpc="hsl" dir="cw">
                                      <p:cBhvr override="childStyle">
                                        <p:cTn id="89" dur="500" fill="hold"/>
                                        <p:tgtEl>
                                          <p:spTgt spid="7773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90" dur="500" fill="hold"/>
                                        <p:tgtEl>
                                          <p:spTgt spid="777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91" dur="500" fill="hold"/>
                                        <p:tgtEl>
                                          <p:spTgt spid="7773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92" dur="500" fill="hold"/>
                                        <p:tgtEl>
                                          <p:spTgt spid="777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8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7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95" dur="2000"/>
                                        <p:tgtEl>
                                          <p:spTgt spid="777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1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Clr clrSpc="hsl" dir="cw">
                                      <p:cBhvr override="childStyle">
                                        <p:cTn id="97" dur="500" fill="hold"/>
                                        <p:tgtEl>
                                          <p:spTgt spid="7773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98" dur="500" fill="hold"/>
                                        <p:tgtEl>
                                          <p:spTgt spid="7773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99" dur="500" fill="hold"/>
                                        <p:tgtEl>
                                          <p:spTgt spid="7773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00" dur="500" fill="hold"/>
                                        <p:tgtEl>
                                          <p:spTgt spid="7773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05" dur="2000"/>
                                        <p:tgtEl>
                                          <p:spTgt spid="777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7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10" dur="500"/>
                                        <p:tgtEl>
                                          <p:spTgt spid="777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 nodeType="clickPar">
                      <p:stCondLst>
                        <p:cond delay="indefinite"/>
                      </p:stCondLst>
                      <p:childTnLst>
                        <p:par>
                          <p:cTn id="1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3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15" dur="500"/>
                                        <p:tgtEl>
                                          <p:spTgt spid="777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950" grpId="0" animBg="1"/>
      <p:bldP spid="77107" grpId="0" animBg="1"/>
      <p:bldP spid="77726" grpId="0"/>
      <p:bldP spid="77727" grpId="0"/>
      <p:bldP spid="77728" grpId="0"/>
      <p:bldP spid="77729" grpId="0"/>
      <p:bldP spid="77730" grpId="0"/>
      <p:bldP spid="77731" grpId="0"/>
      <p:bldP spid="77732" grpId="0"/>
      <p:bldP spid="77733" grpId="0"/>
      <p:bldP spid="77734" grpId="0"/>
      <p:bldP spid="77735" grpId="0"/>
      <p:bldP spid="77736" grpId="0"/>
      <p:bldP spid="77736" grpId="1"/>
      <p:bldP spid="77737" grpId="0"/>
      <p:bldP spid="77737" grpId="1"/>
      <p:bldP spid="77738" grpId="0"/>
      <p:bldP spid="77740" grpId="0"/>
      <p:bldP spid="77741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319"/>
          <p:cNvGrpSpPr>
            <a:grpSpLocks/>
          </p:cNvGrpSpPr>
          <p:nvPr/>
        </p:nvGrpSpPr>
        <p:grpSpPr bwMode="auto">
          <a:xfrm flipV="1">
            <a:off x="1981200" y="2828925"/>
            <a:ext cx="990600" cy="914400"/>
            <a:chOff x="864" y="1152"/>
            <a:chExt cx="2880" cy="2880"/>
          </a:xfrm>
        </p:grpSpPr>
        <p:grpSp>
          <p:nvGrpSpPr>
            <p:cNvPr id="16895" name="Group 320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7006" name="Rectangle 32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07" name="Rectangle 32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08" name="Rectangle 32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09" name="Rectangle 32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10" name="Rectangle 32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11" name="Rectangle 32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12" name="Rectangle 32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13" name="Rectangle 32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14" name="Rectangle 32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15" name="Rectangle 33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896" name="Group 331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6996" name="Rectangle 33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97" name="Rectangle 33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98" name="Rectangle 33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99" name="Rectangle 33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00" name="Rectangle 33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01" name="Rectangle 33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02" name="Rectangle 33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03" name="Rectangle 33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04" name="Rectangle 34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05" name="Rectangle 34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897" name="Group 342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6986" name="Rectangle 34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87" name="Rectangle 34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88" name="Rectangle 34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89" name="Rectangle 34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90" name="Rectangle 34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91" name="Rectangle 34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92" name="Rectangle 34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93" name="Rectangle 35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94" name="Rectangle 35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95" name="Rectangle 35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898" name="Group 353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6976" name="Rectangle 35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77" name="Rectangle 35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78" name="Rectangle 35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79" name="Rectangle 35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80" name="Rectangle 35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81" name="Rectangle 35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82" name="Rectangle 36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83" name="Rectangle 36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84" name="Rectangle 36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85" name="Rectangle 36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899" name="Group 364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6966" name="Rectangle 36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67" name="Rectangle 36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68" name="Rectangle 36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69" name="Rectangle 36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70" name="Rectangle 36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71" name="Rectangle 37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72" name="Rectangle 37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73" name="Rectangle 37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74" name="Rectangle 37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75" name="Rectangle 37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900" name="Group 375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6956" name="Rectangle 37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57" name="Rectangle 37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58" name="Rectangle 37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59" name="Rectangle 37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60" name="Rectangle 38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61" name="Rectangle 38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62" name="Rectangle 38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63" name="Rectangle 38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64" name="Rectangle 38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65" name="Rectangle 38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901" name="Group 386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6946" name="Rectangle 38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47" name="Rectangle 38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48" name="Rectangle 38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49" name="Rectangle 39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50" name="Rectangle 39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51" name="Rectangle 39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52" name="Rectangle 39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53" name="Rectangle 39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54" name="Rectangle 39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55" name="Rectangle 39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902" name="Group 397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6936" name="Rectangle 39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37" name="Rectangle 39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38" name="Rectangle 40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39" name="Rectangle 40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40" name="Rectangle 40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41" name="Rectangle 40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42" name="Rectangle 40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43" name="Rectangle 40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44" name="Rectangle 40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45" name="Rectangle 40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903" name="Group 408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6926" name="Rectangle 40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27" name="Rectangle 41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28" name="Rectangle 41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29" name="Rectangle 41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30" name="Rectangle 41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31" name="Rectangle 41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32" name="Rectangle 41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33" name="Rectangle 41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34" name="Rectangle 41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35" name="Rectangle 41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904" name="Group 419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6916" name="Rectangle 42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17" name="Rectangle 42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18" name="Rectangle 42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19" name="Rectangle 42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20" name="Rectangle 42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21" name="Rectangle 42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22" name="Rectangle 42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23" name="Rectangle 42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24" name="Rectangle 42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25" name="Rectangle 42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905" name="Group 430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6906" name="Rectangle 43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07" name="Rectangle 43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08" name="Rectangle 43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09" name="Rectangle 43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10" name="Rectangle 43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11" name="Rectangle 43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12" name="Rectangle 43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13" name="Rectangle 43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14" name="Rectangle 43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15" name="Rectangle 44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sp>
        <p:nvSpPr>
          <p:cNvPr id="64953" name="Rectangle 441"/>
          <p:cNvSpPr>
            <a:spLocks noChangeArrowheads="1"/>
          </p:cNvSpPr>
          <p:nvPr/>
        </p:nvSpPr>
        <p:spPr bwMode="auto">
          <a:xfrm>
            <a:off x="1828801" y="2743200"/>
            <a:ext cx="2695575" cy="1066800"/>
          </a:xfrm>
          <a:prstGeom prst="rect">
            <a:avLst/>
          </a:prstGeom>
          <a:noFill/>
          <a:ln w="28575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grpSp>
        <p:nvGrpSpPr>
          <p:cNvPr id="14" name="Group 443"/>
          <p:cNvGrpSpPr>
            <a:grpSpLocks/>
          </p:cNvGrpSpPr>
          <p:nvPr/>
        </p:nvGrpSpPr>
        <p:grpSpPr bwMode="auto">
          <a:xfrm flipV="1">
            <a:off x="3124200" y="2819400"/>
            <a:ext cx="76200" cy="895350"/>
            <a:chOff x="3360" y="864"/>
            <a:chExt cx="96" cy="960"/>
          </a:xfrm>
        </p:grpSpPr>
        <p:sp>
          <p:nvSpPr>
            <p:cNvPr id="16885" name="Rectangle 444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886" name="Rectangle 445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887" name="Rectangle 446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888" name="Rectangle 447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889" name="Rectangle 448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890" name="Rectangle 449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891" name="Rectangle 450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892" name="Rectangle 451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893" name="Rectangle 452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894" name="Rectangle 453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64966" name="Rectangle 454"/>
          <p:cNvSpPr>
            <a:spLocks noChangeArrowheads="1"/>
          </p:cNvSpPr>
          <p:nvPr/>
        </p:nvSpPr>
        <p:spPr bwMode="auto">
          <a:xfrm>
            <a:off x="5181600" y="2743200"/>
            <a:ext cx="2362200" cy="1066800"/>
          </a:xfrm>
          <a:prstGeom prst="rect">
            <a:avLst/>
          </a:prstGeom>
          <a:noFill/>
          <a:ln w="28575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4968" name="Rectangle 456"/>
          <p:cNvSpPr>
            <a:spLocks noChangeArrowheads="1"/>
          </p:cNvSpPr>
          <p:nvPr/>
        </p:nvSpPr>
        <p:spPr bwMode="auto">
          <a:xfrm>
            <a:off x="1752601" y="4419600"/>
            <a:ext cx="2714625" cy="1066800"/>
          </a:xfrm>
          <a:prstGeom prst="rect">
            <a:avLst/>
          </a:prstGeom>
          <a:noFill/>
          <a:ln w="28575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4970" name="Rectangle 458"/>
          <p:cNvSpPr>
            <a:spLocks noChangeArrowheads="1"/>
          </p:cNvSpPr>
          <p:nvPr/>
        </p:nvSpPr>
        <p:spPr bwMode="auto">
          <a:xfrm>
            <a:off x="5181600" y="4343400"/>
            <a:ext cx="2362200" cy="1081088"/>
          </a:xfrm>
          <a:prstGeom prst="rect">
            <a:avLst/>
          </a:prstGeom>
          <a:noFill/>
          <a:ln w="28575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4984" name="Text Box 472"/>
          <p:cNvSpPr txBox="1">
            <a:spLocks noChangeArrowheads="1"/>
          </p:cNvSpPr>
          <p:nvPr/>
        </p:nvSpPr>
        <p:spPr bwMode="auto">
          <a:xfrm>
            <a:off x="1905000" y="1700214"/>
            <a:ext cx="1600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3200" b="1">
                <a:latin typeface="Times New Roman" panose="02020603050405020304" pitchFamily="18" charset="0"/>
              </a:rPr>
              <a:t>Bài 2:</a:t>
            </a:r>
            <a:endParaRPr lang="en-US" altLang="en-US" sz="3200">
              <a:latin typeface="Times New Roman" panose="02020603050405020304" pitchFamily="18" charset="0"/>
            </a:endParaRPr>
          </a:p>
        </p:txBody>
      </p:sp>
      <p:sp>
        <p:nvSpPr>
          <p:cNvPr id="64985" name="Rectangle 473"/>
          <p:cNvSpPr>
            <a:spLocks noChangeArrowheads="1"/>
          </p:cNvSpPr>
          <p:nvPr/>
        </p:nvSpPr>
        <p:spPr bwMode="auto">
          <a:xfrm>
            <a:off x="3124200" y="1590675"/>
            <a:ext cx="457200" cy="9144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66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3200" b="1">
                <a:solidFill>
                  <a:srgbClr val="000000"/>
                </a:solidFill>
                <a:latin typeface=".VnArial" panose="020B7200000000000000" pitchFamily="34" charset="0"/>
              </a:rPr>
              <a:t>&gt;</a:t>
            </a:r>
          </a:p>
          <a:p>
            <a:pPr algn="ctr" eaLnBrk="1" hangingPunct="1"/>
            <a:r>
              <a:rPr lang="en-US" altLang="en-US" sz="3200" b="1">
                <a:solidFill>
                  <a:srgbClr val="000000"/>
                </a:solidFill>
                <a:latin typeface=".VnArial" panose="020B7200000000000000" pitchFamily="34" charset="0"/>
              </a:rPr>
              <a:t>&lt;</a:t>
            </a:r>
          </a:p>
        </p:txBody>
      </p:sp>
      <p:grpSp>
        <p:nvGrpSpPr>
          <p:cNvPr id="15" name="Group 481"/>
          <p:cNvGrpSpPr>
            <a:grpSpLocks/>
          </p:cNvGrpSpPr>
          <p:nvPr/>
        </p:nvGrpSpPr>
        <p:grpSpPr bwMode="auto">
          <a:xfrm flipV="1">
            <a:off x="5257800" y="2814638"/>
            <a:ext cx="990600" cy="914400"/>
            <a:chOff x="864" y="1152"/>
            <a:chExt cx="2880" cy="2880"/>
          </a:xfrm>
        </p:grpSpPr>
        <p:grpSp>
          <p:nvGrpSpPr>
            <p:cNvPr id="16764" name="Group 482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6875" name="Rectangle 48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76" name="Rectangle 48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77" name="Rectangle 48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78" name="Rectangle 48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79" name="Rectangle 48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80" name="Rectangle 48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81" name="Rectangle 48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82" name="Rectangle 49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83" name="Rectangle 49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84" name="Rectangle 49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765" name="Group 493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6865" name="Rectangle 49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66" name="Rectangle 49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67" name="Rectangle 49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68" name="Rectangle 49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69" name="Rectangle 49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70" name="Rectangle 49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71" name="Rectangle 50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72" name="Rectangle 50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73" name="Rectangle 50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74" name="Rectangle 50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766" name="Group 504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6855" name="Rectangle 50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56" name="Rectangle 50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57" name="Rectangle 50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58" name="Rectangle 50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59" name="Rectangle 50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60" name="Rectangle 51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61" name="Rectangle 51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62" name="Rectangle 51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63" name="Rectangle 51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64" name="Rectangle 51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767" name="Group 515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6845" name="Rectangle 51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46" name="Rectangle 51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47" name="Rectangle 51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48" name="Rectangle 51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49" name="Rectangle 52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50" name="Rectangle 52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51" name="Rectangle 52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52" name="Rectangle 52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53" name="Rectangle 52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54" name="Rectangle 52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768" name="Group 526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6835" name="Rectangle 52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36" name="Rectangle 52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37" name="Rectangle 52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38" name="Rectangle 53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39" name="Rectangle 53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40" name="Rectangle 53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41" name="Rectangle 53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42" name="Rectangle 53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43" name="Rectangle 53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44" name="Rectangle 53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769" name="Group 537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6825" name="Rectangle 53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26" name="Rectangle 53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27" name="Rectangle 54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28" name="Rectangle 54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29" name="Rectangle 54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30" name="Rectangle 54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31" name="Rectangle 54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32" name="Rectangle 54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33" name="Rectangle 54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34" name="Rectangle 54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770" name="Group 548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6815" name="Rectangle 54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16" name="Rectangle 55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17" name="Rectangle 55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18" name="Rectangle 55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19" name="Rectangle 55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20" name="Rectangle 55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21" name="Rectangle 55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22" name="Rectangle 55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23" name="Rectangle 55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24" name="Rectangle 55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771" name="Group 559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6805" name="Rectangle 56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06" name="Rectangle 56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07" name="Rectangle 56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08" name="Rectangle 56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09" name="Rectangle 56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10" name="Rectangle 56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11" name="Rectangle 56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12" name="Rectangle 56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13" name="Rectangle 56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14" name="Rectangle 56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772" name="Group 570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6795" name="Rectangle 57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96" name="Rectangle 57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97" name="Rectangle 57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98" name="Rectangle 57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99" name="Rectangle 57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00" name="Rectangle 57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01" name="Rectangle 57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02" name="Rectangle 57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03" name="Rectangle 57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04" name="Rectangle 58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773" name="Group 581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6785" name="Rectangle 58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86" name="Rectangle 58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87" name="Rectangle 58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88" name="Rectangle 58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89" name="Rectangle 58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90" name="Rectangle 58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91" name="Rectangle 58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92" name="Rectangle 58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93" name="Rectangle 59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94" name="Rectangle 59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774" name="Group 592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6775" name="Rectangle 59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76" name="Rectangle 59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77" name="Rectangle 59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78" name="Rectangle 59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79" name="Rectangle 59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80" name="Rectangle 59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81" name="Rectangle 59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82" name="Rectangle 60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83" name="Rectangle 60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84" name="Rectangle 60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27" name="Group 603"/>
          <p:cNvGrpSpPr>
            <a:grpSpLocks/>
          </p:cNvGrpSpPr>
          <p:nvPr/>
        </p:nvGrpSpPr>
        <p:grpSpPr bwMode="auto">
          <a:xfrm flipV="1">
            <a:off x="1876425" y="4491038"/>
            <a:ext cx="990600" cy="914400"/>
            <a:chOff x="864" y="1152"/>
            <a:chExt cx="2880" cy="2880"/>
          </a:xfrm>
        </p:grpSpPr>
        <p:grpSp>
          <p:nvGrpSpPr>
            <p:cNvPr id="16643" name="Group 604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6754" name="Rectangle 60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55" name="Rectangle 60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56" name="Rectangle 60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57" name="Rectangle 60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58" name="Rectangle 60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59" name="Rectangle 61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60" name="Rectangle 61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61" name="Rectangle 61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62" name="Rectangle 61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63" name="Rectangle 61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644" name="Group 615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6744" name="Rectangle 61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45" name="Rectangle 61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46" name="Rectangle 61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47" name="Rectangle 61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48" name="Rectangle 62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49" name="Rectangle 62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50" name="Rectangle 62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51" name="Rectangle 62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52" name="Rectangle 62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53" name="Rectangle 62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645" name="Group 626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6734" name="Rectangle 62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35" name="Rectangle 62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36" name="Rectangle 62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37" name="Rectangle 63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38" name="Rectangle 63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39" name="Rectangle 63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40" name="Rectangle 63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41" name="Rectangle 63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42" name="Rectangle 63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43" name="Rectangle 63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646" name="Group 637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6724" name="Rectangle 63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25" name="Rectangle 63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26" name="Rectangle 64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27" name="Rectangle 64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28" name="Rectangle 64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29" name="Rectangle 64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30" name="Rectangle 64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31" name="Rectangle 64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32" name="Rectangle 64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33" name="Rectangle 64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647" name="Group 648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6714" name="Rectangle 64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15" name="Rectangle 65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16" name="Rectangle 65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17" name="Rectangle 65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18" name="Rectangle 65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19" name="Rectangle 65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20" name="Rectangle 65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21" name="Rectangle 65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22" name="Rectangle 65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23" name="Rectangle 65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648" name="Group 659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6704" name="Rectangle 66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05" name="Rectangle 66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06" name="Rectangle 66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07" name="Rectangle 66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08" name="Rectangle 66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09" name="Rectangle 66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10" name="Rectangle 66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11" name="Rectangle 66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12" name="Rectangle 66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13" name="Rectangle 66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649" name="Group 670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6694" name="Rectangle 67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95" name="Rectangle 67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96" name="Rectangle 67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97" name="Rectangle 67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98" name="Rectangle 67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99" name="Rectangle 67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00" name="Rectangle 67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01" name="Rectangle 67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02" name="Rectangle 67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03" name="Rectangle 68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650" name="Group 681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6684" name="Rectangle 68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85" name="Rectangle 68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86" name="Rectangle 68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87" name="Rectangle 68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88" name="Rectangle 68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89" name="Rectangle 68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90" name="Rectangle 68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91" name="Rectangle 68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92" name="Rectangle 69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93" name="Rectangle 69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651" name="Group 692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6674" name="Rectangle 69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75" name="Rectangle 69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76" name="Rectangle 69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77" name="Rectangle 69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78" name="Rectangle 69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79" name="Rectangle 69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80" name="Rectangle 69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81" name="Rectangle 70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82" name="Rectangle 70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83" name="Rectangle 70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652" name="Group 703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6664" name="Rectangle 70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65" name="Rectangle 70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66" name="Rectangle 70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67" name="Rectangle 70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68" name="Rectangle 70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69" name="Rectangle 70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70" name="Rectangle 71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71" name="Rectangle 71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72" name="Rectangle 71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73" name="Rectangle 71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653" name="Group 714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6654" name="Rectangle 71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55" name="Rectangle 71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56" name="Rectangle 71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57" name="Rectangle 71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58" name="Rectangle 71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59" name="Rectangle 72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60" name="Rectangle 72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61" name="Rectangle 72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62" name="Rectangle 72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63" name="Rectangle 72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65522" name="Group 725"/>
          <p:cNvGrpSpPr>
            <a:grpSpLocks/>
          </p:cNvGrpSpPr>
          <p:nvPr/>
        </p:nvGrpSpPr>
        <p:grpSpPr bwMode="auto">
          <a:xfrm flipV="1">
            <a:off x="5334000" y="4414838"/>
            <a:ext cx="990600" cy="914400"/>
            <a:chOff x="864" y="1152"/>
            <a:chExt cx="2880" cy="2880"/>
          </a:xfrm>
        </p:grpSpPr>
        <p:grpSp>
          <p:nvGrpSpPr>
            <p:cNvPr id="16522" name="Group 726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6633" name="Rectangle 72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34" name="Rectangle 72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35" name="Rectangle 72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36" name="Rectangle 73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37" name="Rectangle 73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38" name="Rectangle 73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39" name="Rectangle 73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40" name="Rectangle 73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41" name="Rectangle 73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42" name="Rectangle 73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523" name="Group 737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6623" name="Rectangle 73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4" name="Rectangle 73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5" name="Rectangle 74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6" name="Rectangle 74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7" name="Rectangle 74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8" name="Rectangle 74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9" name="Rectangle 74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30" name="Rectangle 74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31" name="Rectangle 74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32" name="Rectangle 74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524" name="Group 748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6613" name="Rectangle 74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4" name="Rectangle 75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5" name="Rectangle 75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6" name="Rectangle 75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7" name="Rectangle 75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8" name="Rectangle 75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9" name="Rectangle 75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0" name="Rectangle 75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1" name="Rectangle 75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2" name="Rectangle 75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525" name="Group 759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6603" name="Rectangle 76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4" name="Rectangle 76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5" name="Rectangle 76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6" name="Rectangle 76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7" name="Rectangle 76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8" name="Rectangle 76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9" name="Rectangle 76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0" name="Rectangle 76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1" name="Rectangle 76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2" name="Rectangle 76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526" name="Group 770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6593" name="Rectangle 77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4" name="Rectangle 77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5" name="Rectangle 77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6" name="Rectangle 77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7" name="Rectangle 77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8" name="Rectangle 77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9" name="Rectangle 77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0" name="Rectangle 77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1" name="Rectangle 77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2" name="Rectangle 78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527" name="Group 781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6583" name="Rectangle 78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4" name="Rectangle 78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5" name="Rectangle 78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6" name="Rectangle 78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7" name="Rectangle 78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8" name="Rectangle 78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9" name="Rectangle 78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0" name="Rectangle 78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1" name="Rectangle 79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2" name="Rectangle 79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528" name="Group 792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6573" name="Rectangle 79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4" name="Rectangle 79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5" name="Rectangle 79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6" name="Rectangle 79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7" name="Rectangle 79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8" name="Rectangle 79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9" name="Rectangle 79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0" name="Rectangle 80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1" name="Rectangle 80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2" name="Rectangle 80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529" name="Group 803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6563" name="Rectangle 80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4" name="Rectangle 80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5" name="Rectangle 80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6" name="Rectangle 80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7" name="Rectangle 80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8" name="Rectangle 80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9" name="Rectangle 81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0" name="Rectangle 81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1" name="Rectangle 81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2" name="Rectangle 81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530" name="Group 814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6553" name="Rectangle 81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4" name="Rectangle 81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5" name="Rectangle 81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6" name="Rectangle 81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7" name="Rectangle 81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8" name="Rectangle 82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9" name="Rectangle 82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0" name="Rectangle 82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1" name="Rectangle 82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2" name="Rectangle 82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531" name="Group 825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6543" name="Rectangle 82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4" name="Rectangle 82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5" name="Rectangle 82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6" name="Rectangle 82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7" name="Rectangle 83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8" name="Rectangle 83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9" name="Rectangle 83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0" name="Rectangle 83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1" name="Rectangle 83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2" name="Rectangle 83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532" name="Group 836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6533" name="Rectangle 83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4" name="Rectangle 83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5" name="Rectangle 83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6" name="Rectangle 84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7" name="Rectangle 84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8" name="Rectangle 84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9" name="Rectangle 84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0" name="Rectangle 84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1" name="Rectangle 84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2" name="Rectangle 84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65534" name="Group 847"/>
          <p:cNvGrpSpPr>
            <a:grpSpLocks/>
          </p:cNvGrpSpPr>
          <p:nvPr/>
        </p:nvGrpSpPr>
        <p:grpSpPr bwMode="auto">
          <a:xfrm flipV="1">
            <a:off x="6477000" y="2819400"/>
            <a:ext cx="76200" cy="895350"/>
            <a:chOff x="3360" y="864"/>
            <a:chExt cx="96" cy="960"/>
          </a:xfrm>
        </p:grpSpPr>
        <p:sp>
          <p:nvSpPr>
            <p:cNvPr id="16512" name="Rectangle 848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513" name="Rectangle 849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514" name="Rectangle 850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515" name="Rectangle 851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516" name="Rectangle 852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517" name="Rectangle 853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518" name="Rectangle 854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519" name="Rectangle 855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520" name="Rectangle 856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521" name="Rectangle 857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65535" name="Group 858"/>
          <p:cNvGrpSpPr>
            <a:grpSpLocks/>
          </p:cNvGrpSpPr>
          <p:nvPr/>
        </p:nvGrpSpPr>
        <p:grpSpPr bwMode="auto">
          <a:xfrm flipV="1">
            <a:off x="6705600" y="2819400"/>
            <a:ext cx="76200" cy="895350"/>
            <a:chOff x="3360" y="864"/>
            <a:chExt cx="96" cy="960"/>
          </a:xfrm>
        </p:grpSpPr>
        <p:sp>
          <p:nvSpPr>
            <p:cNvPr id="16502" name="Rectangle 859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503" name="Rectangle 860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504" name="Rectangle 861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505" name="Rectangle 862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506" name="Rectangle 863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507" name="Rectangle 864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508" name="Rectangle 865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509" name="Rectangle 866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510" name="Rectangle 867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511" name="Rectangle 868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7016" name="Group 1003"/>
          <p:cNvGrpSpPr>
            <a:grpSpLocks/>
          </p:cNvGrpSpPr>
          <p:nvPr/>
        </p:nvGrpSpPr>
        <p:grpSpPr bwMode="auto">
          <a:xfrm>
            <a:off x="3048000" y="4495801"/>
            <a:ext cx="990600" cy="904875"/>
            <a:chOff x="1056" y="3420"/>
            <a:chExt cx="624" cy="570"/>
          </a:xfrm>
        </p:grpSpPr>
        <p:grpSp>
          <p:nvGrpSpPr>
            <p:cNvPr id="16447" name="Group 869"/>
            <p:cNvGrpSpPr>
              <a:grpSpLocks/>
            </p:cNvGrpSpPr>
            <p:nvPr/>
          </p:nvGrpSpPr>
          <p:grpSpPr bwMode="auto">
            <a:xfrm flipV="1">
              <a:off x="1056" y="3420"/>
              <a:ext cx="48" cy="564"/>
              <a:chOff x="3360" y="864"/>
              <a:chExt cx="96" cy="960"/>
            </a:xfrm>
          </p:grpSpPr>
          <p:sp>
            <p:nvSpPr>
              <p:cNvPr id="16492" name="Rectangle 870"/>
              <p:cNvSpPr>
                <a:spLocks noChangeArrowheads="1"/>
              </p:cNvSpPr>
              <p:nvPr/>
            </p:nvSpPr>
            <p:spPr bwMode="auto">
              <a:xfrm>
                <a:off x="3360" y="86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3" name="Rectangle 871"/>
              <p:cNvSpPr>
                <a:spLocks noChangeArrowheads="1"/>
              </p:cNvSpPr>
              <p:nvPr/>
            </p:nvSpPr>
            <p:spPr bwMode="auto">
              <a:xfrm>
                <a:off x="3360" y="96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4" name="Rectangle 872"/>
              <p:cNvSpPr>
                <a:spLocks noChangeArrowheads="1"/>
              </p:cNvSpPr>
              <p:nvPr/>
            </p:nvSpPr>
            <p:spPr bwMode="auto">
              <a:xfrm>
                <a:off x="3360" y="105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5" name="Rectangle 873"/>
              <p:cNvSpPr>
                <a:spLocks noChangeArrowheads="1"/>
              </p:cNvSpPr>
              <p:nvPr/>
            </p:nvSpPr>
            <p:spPr bwMode="auto">
              <a:xfrm>
                <a:off x="3360" y="115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6" name="Rectangle 874"/>
              <p:cNvSpPr>
                <a:spLocks noChangeArrowheads="1"/>
              </p:cNvSpPr>
              <p:nvPr/>
            </p:nvSpPr>
            <p:spPr bwMode="auto">
              <a:xfrm>
                <a:off x="3360" y="124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7" name="Rectangle 875"/>
              <p:cNvSpPr>
                <a:spLocks noChangeArrowheads="1"/>
              </p:cNvSpPr>
              <p:nvPr/>
            </p:nvSpPr>
            <p:spPr bwMode="auto">
              <a:xfrm>
                <a:off x="3360" y="134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8" name="Rectangle 876"/>
              <p:cNvSpPr>
                <a:spLocks noChangeArrowheads="1"/>
              </p:cNvSpPr>
              <p:nvPr/>
            </p:nvSpPr>
            <p:spPr bwMode="auto">
              <a:xfrm>
                <a:off x="3360" y="144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9" name="Rectangle 877"/>
              <p:cNvSpPr>
                <a:spLocks noChangeArrowheads="1"/>
              </p:cNvSpPr>
              <p:nvPr/>
            </p:nvSpPr>
            <p:spPr bwMode="auto">
              <a:xfrm>
                <a:off x="3360" y="153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00" name="Rectangle 878"/>
              <p:cNvSpPr>
                <a:spLocks noChangeArrowheads="1"/>
              </p:cNvSpPr>
              <p:nvPr/>
            </p:nvSpPr>
            <p:spPr bwMode="auto">
              <a:xfrm>
                <a:off x="3360" y="163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01" name="Rectangle 879"/>
              <p:cNvSpPr>
                <a:spLocks noChangeArrowheads="1"/>
              </p:cNvSpPr>
              <p:nvPr/>
            </p:nvSpPr>
            <p:spPr bwMode="auto">
              <a:xfrm>
                <a:off x="3360" y="172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448" name="Group 880"/>
            <p:cNvGrpSpPr>
              <a:grpSpLocks/>
            </p:cNvGrpSpPr>
            <p:nvPr/>
          </p:nvGrpSpPr>
          <p:grpSpPr bwMode="auto">
            <a:xfrm flipV="1">
              <a:off x="1200" y="3426"/>
              <a:ext cx="48" cy="564"/>
              <a:chOff x="3360" y="864"/>
              <a:chExt cx="96" cy="960"/>
            </a:xfrm>
          </p:grpSpPr>
          <p:sp>
            <p:nvSpPr>
              <p:cNvPr id="16482" name="Rectangle 881"/>
              <p:cNvSpPr>
                <a:spLocks noChangeArrowheads="1"/>
              </p:cNvSpPr>
              <p:nvPr/>
            </p:nvSpPr>
            <p:spPr bwMode="auto">
              <a:xfrm>
                <a:off x="3360" y="86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3" name="Rectangle 882"/>
              <p:cNvSpPr>
                <a:spLocks noChangeArrowheads="1"/>
              </p:cNvSpPr>
              <p:nvPr/>
            </p:nvSpPr>
            <p:spPr bwMode="auto">
              <a:xfrm>
                <a:off x="3360" y="96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4" name="Rectangle 883"/>
              <p:cNvSpPr>
                <a:spLocks noChangeArrowheads="1"/>
              </p:cNvSpPr>
              <p:nvPr/>
            </p:nvSpPr>
            <p:spPr bwMode="auto">
              <a:xfrm>
                <a:off x="3360" y="105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5" name="Rectangle 884"/>
              <p:cNvSpPr>
                <a:spLocks noChangeArrowheads="1"/>
              </p:cNvSpPr>
              <p:nvPr/>
            </p:nvSpPr>
            <p:spPr bwMode="auto">
              <a:xfrm>
                <a:off x="3360" y="115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6" name="Rectangle 885"/>
              <p:cNvSpPr>
                <a:spLocks noChangeArrowheads="1"/>
              </p:cNvSpPr>
              <p:nvPr/>
            </p:nvSpPr>
            <p:spPr bwMode="auto">
              <a:xfrm>
                <a:off x="3360" y="124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7" name="Rectangle 886"/>
              <p:cNvSpPr>
                <a:spLocks noChangeArrowheads="1"/>
              </p:cNvSpPr>
              <p:nvPr/>
            </p:nvSpPr>
            <p:spPr bwMode="auto">
              <a:xfrm>
                <a:off x="3360" y="134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8" name="Rectangle 887"/>
              <p:cNvSpPr>
                <a:spLocks noChangeArrowheads="1"/>
              </p:cNvSpPr>
              <p:nvPr/>
            </p:nvSpPr>
            <p:spPr bwMode="auto">
              <a:xfrm>
                <a:off x="3360" y="144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9" name="Rectangle 888"/>
              <p:cNvSpPr>
                <a:spLocks noChangeArrowheads="1"/>
              </p:cNvSpPr>
              <p:nvPr/>
            </p:nvSpPr>
            <p:spPr bwMode="auto">
              <a:xfrm>
                <a:off x="3360" y="153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0" name="Rectangle 889"/>
              <p:cNvSpPr>
                <a:spLocks noChangeArrowheads="1"/>
              </p:cNvSpPr>
              <p:nvPr/>
            </p:nvSpPr>
            <p:spPr bwMode="auto">
              <a:xfrm>
                <a:off x="3360" y="163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1" name="Rectangle 890"/>
              <p:cNvSpPr>
                <a:spLocks noChangeArrowheads="1"/>
              </p:cNvSpPr>
              <p:nvPr/>
            </p:nvSpPr>
            <p:spPr bwMode="auto">
              <a:xfrm>
                <a:off x="3360" y="172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449" name="Group 891"/>
            <p:cNvGrpSpPr>
              <a:grpSpLocks/>
            </p:cNvGrpSpPr>
            <p:nvPr/>
          </p:nvGrpSpPr>
          <p:grpSpPr bwMode="auto">
            <a:xfrm flipV="1">
              <a:off x="1344" y="3420"/>
              <a:ext cx="48" cy="564"/>
              <a:chOff x="3360" y="864"/>
              <a:chExt cx="96" cy="960"/>
            </a:xfrm>
          </p:grpSpPr>
          <p:sp>
            <p:nvSpPr>
              <p:cNvPr id="16472" name="Rectangle 892"/>
              <p:cNvSpPr>
                <a:spLocks noChangeArrowheads="1"/>
              </p:cNvSpPr>
              <p:nvPr/>
            </p:nvSpPr>
            <p:spPr bwMode="auto">
              <a:xfrm>
                <a:off x="3360" y="86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3" name="Rectangle 893"/>
              <p:cNvSpPr>
                <a:spLocks noChangeArrowheads="1"/>
              </p:cNvSpPr>
              <p:nvPr/>
            </p:nvSpPr>
            <p:spPr bwMode="auto">
              <a:xfrm>
                <a:off x="3360" y="96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4" name="Rectangle 894"/>
              <p:cNvSpPr>
                <a:spLocks noChangeArrowheads="1"/>
              </p:cNvSpPr>
              <p:nvPr/>
            </p:nvSpPr>
            <p:spPr bwMode="auto">
              <a:xfrm>
                <a:off x="3360" y="105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5" name="Rectangle 895"/>
              <p:cNvSpPr>
                <a:spLocks noChangeArrowheads="1"/>
              </p:cNvSpPr>
              <p:nvPr/>
            </p:nvSpPr>
            <p:spPr bwMode="auto">
              <a:xfrm>
                <a:off x="3360" y="115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6" name="Rectangle 896"/>
              <p:cNvSpPr>
                <a:spLocks noChangeArrowheads="1"/>
              </p:cNvSpPr>
              <p:nvPr/>
            </p:nvSpPr>
            <p:spPr bwMode="auto">
              <a:xfrm>
                <a:off x="3360" y="124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7" name="Rectangle 897"/>
              <p:cNvSpPr>
                <a:spLocks noChangeArrowheads="1"/>
              </p:cNvSpPr>
              <p:nvPr/>
            </p:nvSpPr>
            <p:spPr bwMode="auto">
              <a:xfrm>
                <a:off x="3360" y="134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8" name="Rectangle 898"/>
              <p:cNvSpPr>
                <a:spLocks noChangeArrowheads="1"/>
              </p:cNvSpPr>
              <p:nvPr/>
            </p:nvSpPr>
            <p:spPr bwMode="auto">
              <a:xfrm>
                <a:off x="3360" y="144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9" name="Rectangle 899"/>
              <p:cNvSpPr>
                <a:spLocks noChangeArrowheads="1"/>
              </p:cNvSpPr>
              <p:nvPr/>
            </p:nvSpPr>
            <p:spPr bwMode="auto">
              <a:xfrm>
                <a:off x="3360" y="153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0" name="Rectangle 900"/>
              <p:cNvSpPr>
                <a:spLocks noChangeArrowheads="1"/>
              </p:cNvSpPr>
              <p:nvPr/>
            </p:nvSpPr>
            <p:spPr bwMode="auto">
              <a:xfrm>
                <a:off x="3360" y="163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1" name="Rectangle 901"/>
              <p:cNvSpPr>
                <a:spLocks noChangeArrowheads="1"/>
              </p:cNvSpPr>
              <p:nvPr/>
            </p:nvSpPr>
            <p:spPr bwMode="auto">
              <a:xfrm>
                <a:off x="3360" y="172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450" name="Group 902"/>
            <p:cNvGrpSpPr>
              <a:grpSpLocks/>
            </p:cNvGrpSpPr>
            <p:nvPr/>
          </p:nvGrpSpPr>
          <p:grpSpPr bwMode="auto">
            <a:xfrm flipV="1">
              <a:off x="1488" y="3420"/>
              <a:ext cx="48" cy="564"/>
              <a:chOff x="3360" y="864"/>
              <a:chExt cx="96" cy="960"/>
            </a:xfrm>
          </p:grpSpPr>
          <p:sp>
            <p:nvSpPr>
              <p:cNvPr id="16462" name="Rectangle 903"/>
              <p:cNvSpPr>
                <a:spLocks noChangeArrowheads="1"/>
              </p:cNvSpPr>
              <p:nvPr/>
            </p:nvSpPr>
            <p:spPr bwMode="auto">
              <a:xfrm>
                <a:off x="3360" y="86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3" name="Rectangle 904"/>
              <p:cNvSpPr>
                <a:spLocks noChangeArrowheads="1"/>
              </p:cNvSpPr>
              <p:nvPr/>
            </p:nvSpPr>
            <p:spPr bwMode="auto">
              <a:xfrm>
                <a:off x="3360" y="96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4" name="Rectangle 905"/>
              <p:cNvSpPr>
                <a:spLocks noChangeArrowheads="1"/>
              </p:cNvSpPr>
              <p:nvPr/>
            </p:nvSpPr>
            <p:spPr bwMode="auto">
              <a:xfrm>
                <a:off x="3360" y="105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5" name="Rectangle 906"/>
              <p:cNvSpPr>
                <a:spLocks noChangeArrowheads="1"/>
              </p:cNvSpPr>
              <p:nvPr/>
            </p:nvSpPr>
            <p:spPr bwMode="auto">
              <a:xfrm>
                <a:off x="3360" y="115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6" name="Rectangle 907"/>
              <p:cNvSpPr>
                <a:spLocks noChangeArrowheads="1"/>
              </p:cNvSpPr>
              <p:nvPr/>
            </p:nvSpPr>
            <p:spPr bwMode="auto">
              <a:xfrm>
                <a:off x="3360" y="124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7" name="Rectangle 908"/>
              <p:cNvSpPr>
                <a:spLocks noChangeArrowheads="1"/>
              </p:cNvSpPr>
              <p:nvPr/>
            </p:nvSpPr>
            <p:spPr bwMode="auto">
              <a:xfrm>
                <a:off x="3360" y="134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8" name="Rectangle 909"/>
              <p:cNvSpPr>
                <a:spLocks noChangeArrowheads="1"/>
              </p:cNvSpPr>
              <p:nvPr/>
            </p:nvSpPr>
            <p:spPr bwMode="auto">
              <a:xfrm>
                <a:off x="3360" y="144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9" name="Rectangle 910"/>
              <p:cNvSpPr>
                <a:spLocks noChangeArrowheads="1"/>
              </p:cNvSpPr>
              <p:nvPr/>
            </p:nvSpPr>
            <p:spPr bwMode="auto">
              <a:xfrm>
                <a:off x="3360" y="153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0" name="Rectangle 911"/>
              <p:cNvSpPr>
                <a:spLocks noChangeArrowheads="1"/>
              </p:cNvSpPr>
              <p:nvPr/>
            </p:nvSpPr>
            <p:spPr bwMode="auto">
              <a:xfrm>
                <a:off x="3360" y="163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1" name="Rectangle 912"/>
              <p:cNvSpPr>
                <a:spLocks noChangeArrowheads="1"/>
              </p:cNvSpPr>
              <p:nvPr/>
            </p:nvSpPr>
            <p:spPr bwMode="auto">
              <a:xfrm>
                <a:off x="3360" y="172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451" name="Group 913"/>
            <p:cNvGrpSpPr>
              <a:grpSpLocks/>
            </p:cNvGrpSpPr>
            <p:nvPr/>
          </p:nvGrpSpPr>
          <p:grpSpPr bwMode="auto">
            <a:xfrm flipV="1">
              <a:off x="1632" y="3420"/>
              <a:ext cx="48" cy="564"/>
              <a:chOff x="3360" y="864"/>
              <a:chExt cx="96" cy="960"/>
            </a:xfrm>
          </p:grpSpPr>
          <p:sp>
            <p:nvSpPr>
              <p:cNvPr id="16452" name="Rectangle 914"/>
              <p:cNvSpPr>
                <a:spLocks noChangeArrowheads="1"/>
              </p:cNvSpPr>
              <p:nvPr/>
            </p:nvSpPr>
            <p:spPr bwMode="auto">
              <a:xfrm>
                <a:off x="3360" y="86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3" name="Rectangle 915"/>
              <p:cNvSpPr>
                <a:spLocks noChangeArrowheads="1"/>
              </p:cNvSpPr>
              <p:nvPr/>
            </p:nvSpPr>
            <p:spPr bwMode="auto">
              <a:xfrm>
                <a:off x="3360" y="96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4" name="Rectangle 916"/>
              <p:cNvSpPr>
                <a:spLocks noChangeArrowheads="1"/>
              </p:cNvSpPr>
              <p:nvPr/>
            </p:nvSpPr>
            <p:spPr bwMode="auto">
              <a:xfrm>
                <a:off x="3360" y="105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5" name="Rectangle 917"/>
              <p:cNvSpPr>
                <a:spLocks noChangeArrowheads="1"/>
              </p:cNvSpPr>
              <p:nvPr/>
            </p:nvSpPr>
            <p:spPr bwMode="auto">
              <a:xfrm>
                <a:off x="3360" y="115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6" name="Rectangle 918"/>
              <p:cNvSpPr>
                <a:spLocks noChangeArrowheads="1"/>
              </p:cNvSpPr>
              <p:nvPr/>
            </p:nvSpPr>
            <p:spPr bwMode="auto">
              <a:xfrm>
                <a:off x="3360" y="124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7" name="Rectangle 919"/>
              <p:cNvSpPr>
                <a:spLocks noChangeArrowheads="1"/>
              </p:cNvSpPr>
              <p:nvPr/>
            </p:nvSpPr>
            <p:spPr bwMode="auto">
              <a:xfrm>
                <a:off x="3360" y="134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8" name="Rectangle 920"/>
              <p:cNvSpPr>
                <a:spLocks noChangeArrowheads="1"/>
              </p:cNvSpPr>
              <p:nvPr/>
            </p:nvSpPr>
            <p:spPr bwMode="auto">
              <a:xfrm>
                <a:off x="3360" y="144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9" name="Rectangle 921"/>
              <p:cNvSpPr>
                <a:spLocks noChangeArrowheads="1"/>
              </p:cNvSpPr>
              <p:nvPr/>
            </p:nvSpPr>
            <p:spPr bwMode="auto">
              <a:xfrm>
                <a:off x="3360" y="153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0" name="Rectangle 922"/>
              <p:cNvSpPr>
                <a:spLocks noChangeArrowheads="1"/>
              </p:cNvSpPr>
              <p:nvPr/>
            </p:nvSpPr>
            <p:spPr bwMode="auto">
              <a:xfrm>
                <a:off x="3360" y="163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1" name="Rectangle 923"/>
              <p:cNvSpPr>
                <a:spLocks noChangeArrowheads="1"/>
              </p:cNvSpPr>
              <p:nvPr/>
            </p:nvSpPr>
            <p:spPr bwMode="auto">
              <a:xfrm>
                <a:off x="3360" y="172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7022" name="Group 1004"/>
          <p:cNvGrpSpPr>
            <a:grpSpLocks/>
          </p:cNvGrpSpPr>
          <p:nvPr/>
        </p:nvGrpSpPr>
        <p:grpSpPr bwMode="auto">
          <a:xfrm>
            <a:off x="6477000" y="4419600"/>
            <a:ext cx="533400" cy="914400"/>
            <a:chOff x="3264" y="3408"/>
            <a:chExt cx="336" cy="576"/>
          </a:xfrm>
        </p:grpSpPr>
        <p:grpSp>
          <p:nvGrpSpPr>
            <p:cNvPr id="16414" name="Group 924"/>
            <p:cNvGrpSpPr>
              <a:grpSpLocks/>
            </p:cNvGrpSpPr>
            <p:nvPr/>
          </p:nvGrpSpPr>
          <p:grpSpPr bwMode="auto">
            <a:xfrm flipV="1">
              <a:off x="3264" y="3420"/>
              <a:ext cx="48" cy="564"/>
              <a:chOff x="3360" y="864"/>
              <a:chExt cx="96" cy="960"/>
            </a:xfrm>
          </p:grpSpPr>
          <p:sp>
            <p:nvSpPr>
              <p:cNvPr id="16437" name="Rectangle 925"/>
              <p:cNvSpPr>
                <a:spLocks noChangeArrowheads="1"/>
              </p:cNvSpPr>
              <p:nvPr/>
            </p:nvSpPr>
            <p:spPr bwMode="auto">
              <a:xfrm>
                <a:off x="3360" y="86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38" name="Rectangle 926"/>
              <p:cNvSpPr>
                <a:spLocks noChangeArrowheads="1"/>
              </p:cNvSpPr>
              <p:nvPr/>
            </p:nvSpPr>
            <p:spPr bwMode="auto">
              <a:xfrm>
                <a:off x="3360" y="96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39" name="Rectangle 927"/>
              <p:cNvSpPr>
                <a:spLocks noChangeArrowheads="1"/>
              </p:cNvSpPr>
              <p:nvPr/>
            </p:nvSpPr>
            <p:spPr bwMode="auto">
              <a:xfrm>
                <a:off x="3360" y="105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40" name="Rectangle 928"/>
              <p:cNvSpPr>
                <a:spLocks noChangeArrowheads="1"/>
              </p:cNvSpPr>
              <p:nvPr/>
            </p:nvSpPr>
            <p:spPr bwMode="auto">
              <a:xfrm>
                <a:off x="3360" y="115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41" name="Rectangle 929"/>
              <p:cNvSpPr>
                <a:spLocks noChangeArrowheads="1"/>
              </p:cNvSpPr>
              <p:nvPr/>
            </p:nvSpPr>
            <p:spPr bwMode="auto">
              <a:xfrm>
                <a:off x="3360" y="124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42" name="Rectangle 930"/>
              <p:cNvSpPr>
                <a:spLocks noChangeArrowheads="1"/>
              </p:cNvSpPr>
              <p:nvPr/>
            </p:nvSpPr>
            <p:spPr bwMode="auto">
              <a:xfrm>
                <a:off x="3360" y="134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43" name="Rectangle 931"/>
              <p:cNvSpPr>
                <a:spLocks noChangeArrowheads="1"/>
              </p:cNvSpPr>
              <p:nvPr/>
            </p:nvSpPr>
            <p:spPr bwMode="auto">
              <a:xfrm>
                <a:off x="3360" y="144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44" name="Rectangle 932"/>
              <p:cNvSpPr>
                <a:spLocks noChangeArrowheads="1"/>
              </p:cNvSpPr>
              <p:nvPr/>
            </p:nvSpPr>
            <p:spPr bwMode="auto">
              <a:xfrm>
                <a:off x="3360" y="153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45" name="Rectangle 933"/>
              <p:cNvSpPr>
                <a:spLocks noChangeArrowheads="1"/>
              </p:cNvSpPr>
              <p:nvPr/>
            </p:nvSpPr>
            <p:spPr bwMode="auto">
              <a:xfrm>
                <a:off x="3360" y="163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46" name="Rectangle 934"/>
              <p:cNvSpPr>
                <a:spLocks noChangeArrowheads="1"/>
              </p:cNvSpPr>
              <p:nvPr/>
            </p:nvSpPr>
            <p:spPr bwMode="auto">
              <a:xfrm>
                <a:off x="3360" y="172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415" name="Group 935"/>
            <p:cNvGrpSpPr>
              <a:grpSpLocks/>
            </p:cNvGrpSpPr>
            <p:nvPr/>
          </p:nvGrpSpPr>
          <p:grpSpPr bwMode="auto">
            <a:xfrm flipV="1">
              <a:off x="3408" y="3420"/>
              <a:ext cx="48" cy="564"/>
              <a:chOff x="3360" y="864"/>
              <a:chExt cx="96" cy="960"/>
            </a:xfrm>
          </p:grpSpPr>
          <p:sp>
            <p:nvSpPr>
              <p:cNvPr id="16427" name="Rectangle 936"/>
              <p:cNvSpPr>
                <a:spLocks noChangeArrowheads="1"/>
              </p:cNvSpPr>
              <p:nvPr/>
            </p:nvSpPr>
            <p:spPr bwMode="auto">
              <a:xfrm>
                <a:off x="3360" y="86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28" name="Rectangle 937"/>
              <p:cNvSpPr>
                <a:spLocks noChangeArrowheads="1"/>
              </p:cNvSpPr>
              <p:nvPr/>
            </p:nvSpPr>
            <p:spPr bwMode="auto">
              <a:xfrm>
                <a:off x="3360" y="96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29" name="Rectangle 938"/>
              <p:cNvSpPr>
                <a:spLocks noChangeArrowheads="1"/>
              </p:cNvSpPr>
              <p:nvPr/>
            </p:nvSpPr>
            <p:spPr bwMode="auto">
              <a:xfrm>
                <a:off x="3360" y="105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30" name="Rectangle 939"/>
              <p:cNvSpPr>
                <a:spLocks noChangeArrowheads="1"/>
              </p:cNvSpPr>
              <p:nvPr/>
            </p:nvSpPr>
            <p:spPr bwMode="auto">
              <a:xfrm>
                <a:off x="3360" y="115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31" name="Rectangle 940"/>
              <p:cNvSpPr>
                <a:spLocks noChangeArrowheads="1"/>
              </p:cNvSpPr>
              <p:nvPr/>
            </p:nvSpPr>
            <p:spPr bwMode="auto">
              <a:xfrm>
                <a:off x="3360" y="124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32" name="Rectangle 941"/>
              <p:cNvSpPr>
                <a:spLocks noChangeArrowheads="1"/>
              </p:cNvSpPr>
              <p:nvPr/>
            </p:nvSpPr>
            <p:spPr bwMode="auto">
              <a:xfrm>
                <a:off x="3360" y="134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33" name="Rectangle 942"/>
              <p:cNvSpPr>
                <a:spLocks noChangeArrowheads="1"/>
              </p:cNvSpPr>
              <p:nvPr/>
            </p:nvSpPr>
            <p:spPr bwMode="auto">
              <a:xfrm>
                <a:off x="3360" y="144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34" name="Rectangle 943"/>
              <p:cNvSpPr>
                <a:spLocks noChangeArrowheads="1"/>
              </p:cNvSpPr>
              <p:nvPr/>
            </p:nvSpPr>
            <p:spPr bwMode="auto">
              <a:xfrm>
                <a:off x="3360" y="153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35" name="Rectangle 944"/>
              <p:cNvSpPr>
                <a:spLocks noChangeArrowheads="1"/>
              </p:cNvSpPr>
              <p:nvPr/>
            </p:nvSpPr>
            <p:spPr bwMode="auto">
              <a:xfrm>
                <a:off x="3360" y="163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36" name="Rectangle 945"/>
              <p:cNvSpPr>
                <a:spLocks noChangeArrowheads="1"/>
              </p:cNvSpPr>
              <p:nvPr/>
            </p:nvSpPr>
            <p:spPr bwMode="auto">
              <a:xfrm>
                <a:off x="3360" y="172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416" name="Group 946"/>
            <p:cNvGrpSpPr>
              <a:grpSpLocks/>
            </p:cNvGrpSpPr>
            <p:nvPr/>
          </p:nvGrpSpPr>
          <p:grpSpPr bwMode="auto">
            <a:xfrm flipV="1">
              <a:off x="3552" y="3408"/>
              <a:ext cx="48" cy="564"/>
              <a:chOff x="3360" y="864"/>
              <a:chExt cx="96" cy="960"/>
            </a:xfrm>
          </p:grpSpPr>
          <p:sp>
            <p:nvSpPr>
              <p:cNvPr id="16417" name="Rectangle 947"/>
              <p:cNvSpPr>
                <a:spLocks noChangeArrowheads="1"/>
              </p:cNvSpPr>
              <p:nvPr/>
            </p:nvSpPr>
            <p:spPr bwMode="auto">
              <a:xfrm>
                <a:off x="3360" y="86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18" name="Rectangle 948"/>
              <p:cNvSpPr>
                <a:spLocks noChangeArrowheads="1"/>
              </p:cNvSpPr>
              <p:nvPr/>
            </p:nvSpPr>
            <p:spPr bwMode="auto">
              <a:xfrm>
                <a:off x="3360" y="96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19" name="Rectangle 949"/>
              <p:cNvSpPr>
                <a:spLocks noChangeArrowheads="1"/>
              </p:cNvSpPr>
              <p:nvPr/>
            </p:nvSpPr>
            <p:spPr bwMode="auto">
              <a:xfrm>
                <a:off x="3360" y="105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20" name="Rectangle 950"/>
              <p:cNvSpPr>
                <a:spLocks noChangeArrowheads="1"/>
              </p:cNvSpPr>
              <p:nvPr/>
            </p:nvSpPr>
            <p:spPr bwMode="auto">
              <a:xfrm>
                <a:off x="3360" y="115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21" name="Rectangle 951"/>
              <p:cNvSpPr>
                <a:spLocks noChangeArrowheads="1"/>
              </p:cNvSpPr>
              <p:nvPr/>
            </p:nvSpPr>
            <p:spPr bwMode="auto">
              <a:xfrm>
                <a:off x="3360" y="124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22" name="Rectangle 952"/>
              <p:cNvSpPr>
                <a:spLocks noChangeArrowheads="1"/>
              </p:cNvSpPr>
              <p:nvPr/>
            </p:nvSpPr>
            <p:spPr bwMode="auto">
              <a:xfrm>
                <a:off x="3360" y="134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23" name="Rectangle 953"/>
              <p:cNvSpPr>
                <a:spLocks noChangeArrowheads="1"/>
              </p:cNvSpPr>
              <p:nvPr/>
            </p:nvSpPr>
            <p:spPr bwMode="auto">
              <a:xfrm>
                <a:off x="3360" y="144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24" name="Rectangle 954"/>
              <p:cNvSpPr>
                <a:spLocks noChangeArrowheads="1"/>
              </p:cNvSpPr>
              <p:nvPr/>
            </p:nvSpPr>
            <p:spPr bwMode="auto">
              <a:xfrm>
                <a:off x="3360" y="153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25" name="Rectangle 955"/>
              <p:cNvSpPr>
                <a:spLocks noChangeArrowheads="1"/>
              </p:cNvSpPr>
              <p:nvPr/>
            </p:nvSpPr>
            <p:spPr bwMode="auto">
              <a:xfrm>
                <a:off x="3360" y="163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26" name="Rectangle 956"/>
              <p:cNvSpPr>
                <a:spLocks noChangeArrowheads="1"/>
              </p:cNvSpPr>
              <p:nvPr/>
            </p:nvSpPr>
            <p:spPr bwMode="auto">
              <a:xfrm>
                <a:off x="3360" y="172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sp>
        <p:nvSpPr>
          <p:cNvPr id="65504" name="Text Box 992"/>
          <p:cNvSpPr txBox="1">
            <a:spLocks noChangeArrowheads="1"/>
          </p:cNvSpPr>
          <p:nvPr/>
        </p:nvSpPr>
        <p:spPr bwMode="auto">
          <a:xfrm>
            <a:off x="3962400" y="3890963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>
                <a:latin typeface="Times New Roman" panose="02020603050405020304" pitchFamily="18" charset="0"/>
              </a:rPr>
              <a:t>110 … 120</a:t>
            </a:r>
          </a:p>
        </p:txBody>
      </p:sp>
      <p:sp>
        <p:nvSpPr>
          <p:cNvPr id="65505" name="Text Box 993"/>
          <p:cNvSpPr txBox="1">
            <a:spLocks noChangeArrowheads="1"/>
          </p:cNvSpPr>
          <p:nvPr/>
        </p:nvSpPr>
        <p:spPr bwMode="auto">
          <a:xfrm>
            <a:off x="4576763" y="3919538"/>
            <a:ext cx="381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b="1">
                <a:solidFill>
                  <a:srgbClr val="FF0000"/>
                </a:solidFill>
              </a:rPr>
              <a:t>&lt;</a:t>
            </a:r>
          </a:p>
        </p:txBody>
      </p:sp>
      <p:sp>
        <p:nvSpPr>
          <p:cNvPr id="65506" name="Text Box 994"/>
          <p:cNvSpPr txBox="1">
            <a:spLocks noChangeArrowheads="1"/>
          </p:cNvSpPr>
          <p:nvPr/>
        </p:nvSpPr>
        <p:spPr bwMode="auto">
          <a:xfrm>
            <a:off x="7924800" y="2667001"/>
            <a:ext cx="1981200" cy="1160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>
                <a:latin typeface="Times New Roman" panose="02020603050405020304" pitchFamily="18" charset="0"/>
              </a:rPr>
              <a:t>110 … 120</a:t>
            </a:r>
          </a:p>
          <a:p>
            <a:pPr eaLnBrk="1" hangingPunct="1">
              <a:spcBef>
                <a:spcPct val="50000"/>
              </a:spcBef>
            </a:pPr>
            <a:r>
              <a:rPr lang="en-US" altLang="en-US" sz="2800">
                <a:latin typeface="Times New Roman" panose="02020603050405020304" pitchFamily="18" charset="0"/>
              </a:rPr>
              <a:t>120 … 110</a:t>
            </a:r>
          </a:p>
        </p:txBody>
      </p:sp>
      <p:sp>
        <p:nvSpPr>
          <p:cNvPr id="65507" name="Text Box 995"/>
          <p:cNvSpPr txBox="1">
            <a:spLocks noChangeArrowheads="1"/>
          </p:cNvSpPr>
          <p:nvPr/>
        </p:nvSpPr>
        <p:spPr bwMode="auto">
          <a:xfrm>
            <a:off x="8610600" y="2686051"/>
            <a:ext cx="381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 b="1">
                <a:solidFill>
                  <a:srgbClr val="FF0000"/>
                </a:solidFill>
              </a:rPr>
              <a:t>&lt;</a:t>
            </a:r>
          </a:p>
        </p:txBody>
      </p:sp>
      <p:sp>
        <p:nvSpPr>
          <p:cNvPr id="65508" name="Text Box 996"/>
          <p:cNvSpPr txBox="1">
            <a:spLocks noChangeArrowheads="1"/>
          </p:cNvSpPr>
          <p:nvPr/>
        </p:nvSpPr>
        <p:spPr bwMode="auto">
          <a:xfrm>
            <a:off x="8610600" y="3352801"/>
            <a:ext cx="381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 b="1">
                <a:solidFill>
                  <a:srgbClr val="FF0000"/>
                </a:solidFill>
              </a:rPr>
              <a:t>&gt;</a:t>
            </a:r>
          </a:p>
        </p:txBody>
      </p:sp>
      <p:sp>
        <p:nvSpPr>
          <p:cNvPr id="65509" name="Text Box 997"/>
          <p:cNvSpPr txBox="1">
            <a:spLocks noChangeArrowheads="1"/>
          </p:cNvSpPr>
          <p:nvPr/>
        </p:nvSpPr>
        <p:spPr bwMode="auto">
          <a:xfrm>
            <a:off x="3886200" y="5591175"/>
            <a:ext cx="1828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>
                <a:latin typeface="Times New Roman" panose="02020603050405020304" pitchFamily="18" charset="0"/>
              </a:rPr>
              <a:t>150 … 130</a:t>
            </a:r>
          </a:p>
        </p:txBody>
      </p:sp>
      <p:sp>
        <p:nvSpPr>
          <p:cNvPr id="65510" name="Text Box 998"/>
          <p:cNvSpPr txBox="1">
            <a:spLocks noChangeArrowheads="1"/>
          </p:cNvSpPr>
          <p:nvPr/>
        </p:nvSpPr>
        <p:spPr bwMode="auto">
          <a:xfrm>
            <a:off x="4519613" y="5610225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b="1">
                <a:solidFill>
                  <a:srgbClr val="FF0000"/>
                </a:solidFill>
              </a:rPr>
              <a:t>&gt;</a:t>
            </a:r>
          </a:p>
        </p:txBody>
      </p:sp>
      <p:sp>
        <p:nvSpPr>
          <p:cNvPr id="65511" name="Text Box 999"/>
          <p:cNvSpPr txBox="1">
            <a:spLocks noChangeArrowheads="1"/>
          </p:cNvSpPr>
          <p:nvPr/>
        </p:nvSpPr>
        <p:spPr bwMode="auto">
          <a:xfrm>
            <a:off x="7848600" y="4267201"/>
            <a:ext cx="1981200" cy="1160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>
                <a:latin typeface="Times New Roman" panose="02020603050405020304" pitchFamily="18" charset="0"/>
              </a:rPr>
              <a:t>130 … 150</a:t>
            </a:r>
          </a:p>
          <a:p>
            <a:pPr eaLnBrk="1" hangingPunct="1">
              <a:spcBef>
                <a:spcPct val="50000"/>
              </a:spcBef>
            </a:pPr>
            <a:r>
              <a:rPr lang="en-US" altLang="en-US" sz="2800">
                <a:latin typeface="Times New Roman" panose="02020603050405020304" pitchFamily="18" charset="0"/>
              </a:rPr>
              <a:t>150 … 130</a:t>
            </a:r>
          </a:p>
        </p:txBody>
      </p:sp>
      <p:sp>
        <p:nvSpPr>
          <p:cNvPr id="65512" name="Text Box 1000"/>
          <p:cNvSpPr txBox="1">
            <a:spLocks noChangeArrowheads="1"/>
          </p:cNvSpPr>
          <p:nvPr/>
        </p:nvSpPr>
        <p:spPr bwMode="auto">
          <a:xfrm>
            <a:off x="8534400" y="4291013"/>
            <a:ext cx="3810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 b="1">
                <a:solidFill>
                  <a:srgbClr val="FF0000"/>
                </a:solidFill>
              </a:rPr>
              <a:t>&lt;</a:t>
            </a:r>
          </a:p>
        </p:txBody>
      </p:sp>
      <p:sp>
        <p:nvSpPr>
          <p:cNvPr id="65513" name="Text Box 1001"/>
          <p:cNvSpPr txBox="1">
            <a:spLocks noChangeArrowheads="1"/>
          </p:cNvSpPr>
          <p:nvPr/>
        </p:nvSpPr>
        <p:spPr bwMode="auto">
          <a:xfrm>
            <a:off x="8534400" y="4919663"/>
            <a:ext cx="3810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 b="1">
                <a:solidFill>
                  <a:srgbClr val="FF0000"/>
                </a:solidFill>
              </a:rPr>
              <a:t>&gt;</a:t>
            </a:r>
          </a:p>
        </p:txBody>
      </p:sp>
      <p:pic>
        <p:nvPicPr>
          <p:cNvPr id="65514" name="Picture 1002" descr="138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81400" y="1895475"/>
            <a:ext cx="25558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526055143"/>
      </p:ext>
    </p:extLst>
  </p:cSld>
  <p:clrMapOvr>
    <a:masterClrMapping/>
  </p:clrMapOvr>
  <p:transition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49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49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9" dur="1000"/>
                                        <p:tgtEl>
                                          <p:spTgt spid="64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649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649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14" dur="1000"/>
                                        <p:tgtEl>
                                          <p:spTgt spid="649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655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655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19" dur="1000"/>
                                        <p:tgtEl>
                                          <p:spTgt spid="65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4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8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32" dur="2000"/>
                                        <p:tgtEl>
                                          <p:spTgt spid="649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9" presetID="8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1" dur="1000"/>
                                        <p:tgtEl>
                                          <p:spTgt spid="655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8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4" dur="1000"/>
                                        <p:tgtEl>
                                          <p:spTgt spid="65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49" dur="2000"/>
                                        <p:tgtEl>
                                          <p:spTgt spid="649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4" dur="2000"/>
                                        <p:tgtEl>
                                          <p:spTgt spid="65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9" dur="2000"/>
                                        <p:tgtEl>
                                          <p:spTgt spid="65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64" dur="500"/>
                                        <p:tgtEl>
                                          <p:spTgt spid="65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9" dur="2000"/>
                                        <p:tgtEl>
                                          <p:spTgt spid="65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8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2" dur="2000"/>
                                        <p:tgtEl>
                                          <p:spTgt spid="65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7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8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80" dur="1000"/>
                                        <p:tgtEl>
                                          <p:spTgt spid="170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2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85" dur="2000"/>
                                        <p:tgtEl>
                                          <p:spTgt spid="64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90" dur="1000"/>
                                        <p:tgtEl>
                                          <p:spTgt spid="65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8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93" dur="1000"/>
                                        <p:tgtEl>
                                          <p:spTgt spid="17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 nodeType="clickPar">
                      <p:stCondLst>
                        <p:cond delay="indefinite"/>
                      </p:stCondLst>
                      <p:childTnLst>
                        <p:par>
                          <p:cTn id="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2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98" dur="2000"/>
                                        <p:tgtEl>
                                          <p:spTgt spid="649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655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655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105" dur="1000"/>
                                        <p:tgtEl>
                                          <p:spTgt spid="65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 nodeType="clickPar">
                      <p:stCondLst>
                        <p:cond delay="indefinite"/>
                      </p:stCondLst>
                      <p:childTnLst>
                        <p:par>
                          <p:cTn id="1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8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10" dur="2000"/>
                                        <p:tgtEl>
                                          <p:spTgt spid="65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 nodeType="clickPar">
                      <p:stCondLst>
                        <p:cond delay="indefinite"/>
                      </p:stCondLst>
                      <p:childTnLst>
                        <p:par>
                          <p:cTn id="1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3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15" dur="500"/>
                                        <p:tgtEl>
                                          <p:spTgt spid="65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 nodeType="clickPar">
                      <p:stCondLst>
                        <p:cond delay="indefinite"/>
                      </p:stCondLst>
                      <p:childTnLst>
                        <p:par>
                          <p:cTn id="1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8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0" dur="2000"/>
                                        <p:tgtEl>
                                          <p:spTgt spid="65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8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3" dur="2000"/>
                                        <p:tgtEl>
                                          <p:spTgt spid="65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953" grpId="0" animBg="1"/>
      <p:bldP spid="64966" grpId="0" animBg="1"/>
      <p:bldP spid="64968" grpId="0" animBg="1"/>
      <p:bldP spid="64970" grpId="0" animBg="1"/>
      <p:bldP spid="64984" grpId="0"/>
      <p:bldP spid="64985" grpId="0" animBg="1"/>
      <p:bldP spid="65504" grpId="0"/>
      <p:bldP spid="65505" grpId="0"/>
      <p:bldP spid="65506" grpId="0"/>
      <p:bldP spid="65507" grpId="0"/>
      <p:bldP spid="65508" grpId="0"/>
      <p:bldP spid="65509" grpId="0"/>
      <p:bldP spid="65510" grpId="0"/>
      <p:bldP spid="65511" grpId="0"/>
      <p:bldP spid="65512" grpId="0"/>
      <p:bldP spid="65513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WordArt 9"/>
          <p:cNvSpPr>
            <a:spLocks noChangeArrowheads="1" noChangeShapeType="1" noTextEdit="1"/>
          </p:cNvSpPr>
          <p:nvPr/>
        </p:nvSpPr>
        <p:spPr bwMode="auto">
          <a:xfrm>
            <a:off x="2603696" y="2698750"/>
            <a:ext cx="6094413" cy="6540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US" sz="3600" b="1" kern="10" dirty="0" err="1">
                <a:ln w="19050">
                  <a:solidFill>
                    <a:srgbClr val="FF99CC"/>
                  </a:solidFill>
                  <a:round/>
                  <a:headEnd/>
                  <a:tailEnd/>
                </a:ln>
                <a:solidFill>
                  <a:srgbClr val="FF0000"/>
                </a:solidFill>
                <a:effectLst>
                  <a:outerShdw dist="35921" dir="2700000" algn="ctr" rotWithShape="0">
                    <a:srgbClr val="990000"/>
                  </a:outerShdw>
                </a:effectLst>
                <a:cs typeface="Arial" panose="020B0604020202020204" pitchFamily="34" charset="0"/>
              </a:rPr>
              <a:t>Các</a:t>
            </a:r>
            <a:r>
              <a:rPr lang="en-US" sz="3600" b="1" kern="10" dirty="0">
                <a:ln w="19050">
                  <a:solidFill>
                    <a:srgbClr val="FF99CC"/>
                  </a:solidFill>
                  <a:round/>
                  <a:headEnd/>
                  <a:tailEnd/>
                </a:ln>
                <a:solidFill>
                  <a:srgbClr val="FF0000"/>
                </a:solidFill>
                <a:effectLst>
                  <a:outerShdw dist="35921" dir="2700000" algn="ctr" rotWithShape="0">
                    <a:srgbClr val="990000"/>
                  </a:outerShdw>
                </a:effectLst>
                <a:cs typeface="Arial" panose="020B0604020202020204" pitchFamily="34" charset="0"/>
              </a:rPr>
              <a:t> </a:t>
            </a:r>
            <a:r>
              <a:rPr lang="en-US" sz="3600" b="1" kern="10" dirty="0" err="1">
                <a:ln w="19050">
                  <a:solidFill>
                    <a:srgbClr val="FF99CC"/>
                  </a:solidFill>
                  <a:round/>
                  <a:headEnd/>
                  <a:tailEnd/>
                </a:ln>
                <a:solidFill>
                  <a:srgbClr val="FF0000"/>
                </a:solidFill>
                <a:effectLst>
                  <a:outerShdw dist="35921" dir="2700000" algn="ctr" rotWithShape="0">
                    <a:srgbClr val="990000"/>
                  </a:outerShdw>
                </a:effectLst>
                <a:cs typeface="Arial" panose="020B0604020202020204" pitchFamily="34" charset="0"/>
              </a:rPr>
              <a:t>số</a:t>
            </a:r>
            <a:r>
              <a:rPr lang="en-US" sz="3600" b="1" kern="10" dirty="0">
                <a:ln w="19050">
                  <a:solidFill>
                    <a:srgbClr val="FF99CC"/>
                  </a:solidFill>
                  <a:round/>
                  <a:headEnd/>
                  <a:tailEnd/>
                </a:ln>
                <a:solidFill>
                  <a:srgbClr val="FF0000"/>
                </a:solidFill>
                <a:effectLst>
                  <a:outerShdw dist="35921" dir="2700000" algn="ctr" rotWithShape="0">
                    <a:srgbClr val="990000"/>
                  </a:outerShdw>
                </a:effectLst>
                <a:cs typeface="Arial" panose="020B0604020202020204" pitchFamily="34" charset="0"/>
              </a:rPr>
              <a:t> </a:t>
            </a:r>
            <a:r>
              <a:rPr lang="en-US" sz="3600" b="1" kern="10" dirty="0" err="1">
                <a:ln w="19050">
                  <a:solidFill>
                    <a:srgbClr val="FF99CC"/>
                  </a:solidFill>
                  <a:round/>
                  <a:headEnd/>
                  <a:tailEnd/>
                </a:ln>
                <a:solidFill>
                  <a:srgbClr val="FF0000"/>
                </a:solidFill>
                <a:effectLst>
                  <a:outerShdw dist="35921" dir="2700000" algn="ctr" rotWithShape="0">
                    <a:srgbClr val="990000"/>
                  </a:outerShdw>
                </a:effectLst>
                <a:cs typeface="Arial" panose="020B0604020202020204" pitchFamily="34" charset="0"/>
              </a:rPr>
              <a:t>từ</a:t>
            </a:r>
            <a:r>
              <a:rPr lang="en-US" sz="3600" b="1" kern="10" dirty="0">
                <a:ln w="19050">
                  <a:solidFill>
                    <a:srgbClr val="FF99CC"/>
                  </a:solidFill>
                  <a:round/>
                  <a:headEnd/>
                  <a:tailEnd/>
                </a:ln>
                <a:solidFill>
                  <a:srgbClr val="FF0000"/>
                </a:solidFill>
                <a:effectLst>
                  <a:outerShdw dist="35921" dir="2700000" algn="ctr" rotWithShape="0">
                    <a:srgbClr val="990000"/>
                  </a:outerShdw>
                </a:effectLst>
                <a:cs typeface="Arial" panose="020B0604020202020204" pitchFamily="34" charset="0"/>
              </a:rPr>
              <a:t> 101 </a:t>
            </a:r>
            <a:r>
              <a:rPr lang="en-US" sz="3600" b="1" kern="10" dirty="0" err="1">
                <a:ln w="19050">
                  <a:solidFill>
                    <a:srgbClr val="FF99CC"/>
                  </a:solidFill>
                  <a:round/>
                  <a:headEnd/>
                  <a:tailEnd/>
                </a:ln>
                <a:solidFill>
                  <a:srgbClr val="FF0000"/>
                </a:solidFill>
                <a:effectLst>
                  <a:outerShdw dist="35921" dir="2700000" algn="ctr" rotWithShape="0">
                    <a:srgbClr val="990000"/>
                  </a:outerShdw>
                </a:effectLst>
                <a:cs typeface="Arial" panose="020B0604020202020204" pitchFamily="34" charset="0"/>
              </a:rPr>
              <a:t>đến</a:t>
            </a:r>
            <a:r>
              <a:rPr lang="en-US" sz="3600" b="1" kern="10" dirty="0">
                <a:ln w="19050">
                  <a:solidFill>
                    <a:srgbClr val="FF99CC"/>
                  </a:solidFill>
                  <a:round/>
                  <a:headEnd/>
                  <a:tailEnd/>
                </a:ln>
                <a:solidFill>
                  <a:srgbClr val="FF0000"/>
                </a:solidFill>
                <a:effectLst>
                  <a:outerShdw dist="35921" dir="2700000" algn="ctr" rotWithShape="0">
                    <a:srgbClr val="990000"/>
                  </a:outerShdw>
                </a:effectLst>
                <a:cs typeface="Arial" panose="020B0604020202020204" pitchFamily="34" charset="0"/>
              </a:rPr>
              <a:t> 110</a:t>
            </a:r>
          </a:p>
        </p:txBody>
      </p:sp>
    </p:spTree>
    <p:extLst>
      <p:ext uri="{BB962C8B-B14F-4D97-AF65-F5344CB8AC3E}">
        <p14:creationId xmlns:p14="http://schemas.microsoft.com/office/powerpoint/2010/main" val="2240848881"/>
      </p:ext>
    </p:extLst>
  </p:cSld>
  <p:clrMapOvr>
    <a:masterClrMapping/>
  </p:clrMapOvr>
  <p:transition spd="med">
    <p:wheel spokes="3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1489" name="Group 52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6890132"/>
              </p:ext>
            </p:extLst>
          </p:nvPr>
        </p:nvGraphicFramePr>
        <p:xfrm>
          <a:off x="1524000" y="2057401"/>
          <a:ext cx="9144000" cy="3340153"/>
        </p:xfrm>
        <a:graphic>
          <a:graphicData uri="http://schemas.openxmlformats.org/drawingml/2006/table">
            <a:tbl>
              <a:tblPr/>
              <a:tblGrid>
                <a:gridCol w="1524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0668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2954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28956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6400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16" marB="45716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Trăm</a:t>
                      </a: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Chục</a:t>
                      </a:r>
                      <a:endParaRPr kumimoji="0" lang="en-US" sz="28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Đơn vị</a:t>
                      </a: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Viết số</a:t>
                      </a: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3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Đọc số</a:t>
                      </a: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87145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1" i="1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9143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9143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1" i="1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41124" name="Text Box 164"/>
          <p:cNvSpPr txBox="1">
            <a:spLocks noChangeArrowheads="1"/>
          </p:cNvSpPr>
          <p:nvPr/>
        </p:nvSpPr>
        <p:spPr bwMode="auto">
          <a:xfrm>
            <a:off x="5638800" y="2819401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solidFill>
                  <a:prstClr val="black"/>
                </a:solidFill>
                <a:latin typeface="VNI-Times" pitchFamily="2" charset="0"/>
              </a:rPr>
              <a:t>1</a:t>
            </a:r>
          </a:p>
        </p:txBody>
      </p:sp>
      <p:sp>
        <p:nvSpPr>
          <p:cNvPr id="41125" name="Text Box 165"/>
          <p:cNvSpPr txBox="1">
            <a:spLocks noChangeArrowheads="1"/>
          </p:cNvSpPr>
          <p:nvPr/>
        </p:nvSpPr>
        <p:spPr bwMode="auto">
          <a:xfrm>
            <a:off x="3276600" y="2819401"/>
            <a:ext cx="533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 b="1">
                <a:solidFill>
                  <a:prstClr val="black"/>
                </a:solidFill>
                <a:latin typeface="VNI-Times" pitchFamily="2" charset="0"/>
              </a:rPr>
              <a:t>1</a:t>
            </a:r>
          </a:p>
        </p:txBody>
      </p:sp>
      <p:sp>
        <p:nvSpPr>
          <p:cNvPr id="41249" name="Text Box 289"/>
          <p:cNvSpPr txBox="1">
            <a:spLocks noChangeArrowheads="1"/>
          </p:cNvSpPr>
          <p:nvPr/>
        </p:nvSpPr>
        <p:spPr bwMode="auto">
          <a:xfrm>
            <a:off x="3352800" y="3691129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 dirty="0">
                <a:solidFill>
                  <a:prstClr val="black"/>
                </a:solidFill>
                <a:latin typeface="VNI-Times" pitchFamily="2" charset="0"/>
              </a:rPr>
              <a:t>1</a:t>
            </a:r>
          </a:p>
        </p:txBody>
      </p:sp>
      <p:sp>
        <p:nvSpPr>
          <p:cNvPr id="41250" name="Text Box 290"/>
          <p:cNvSpPr txBox="1">
            <a:spLocks noChangeArrowheads="1"/>
          </p:cNvSpPr>
          <p:nvPr/>
        </p:nvSpPr>
        <p:spPr bwMode="auto">
          <a:xfrm>
            <a:off x="5624513" y="3714560"/>
            <a:ext cx="4572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solidFill>
                  <a:prstClr val="black"/>
                </a:solidFill>
                <a:latin typeface="VNI-Times" pitchFamily="2" charset="0"/>
              </a:rPr>
              <a:t>2</a:t>
            </a:r>
          </a:p>
        </p:txBody>
      </p:sp>
      <p:sp>
        <p:nvSpPr>
          <p:cNvPr id="41251" name="Text Box 291"/>
          <p:cNvSpPr txBox="1">
            <a:spLocks noChangeArrowheads="1"/>
          </p:cNvSpPr>
          <p:nvPr/>
        </p:nvSpPr>
        <p:spPr bwMode="auto">
          <a:xfrm>
            <a:off x="4467225" y="3716338"/>
            <a:ext cx="4572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 dirty="0" smtClean="0">
                <a:solidFill>
                  <a:prstClr val="black"/>
                </a:solidFill>
                <a:latin typeface="VNI-Times" pitchFamily="2" charset="0"/>
              </a:rPr>
              <a:t> 0</a:t>
            </a:r>
            <a:endParaRPr lang="en-US" altLang="en-US" sz="2800" dirty="0">
              <a:solidFill>
                <a:prstClr val="black"/>
              </a:solidFill>
              <a:latin typeface="VNI-Times" pitchFamily="2" charset="0"/>
            </a:endParaRPr>
          </a:p>
        </p:txBody>
      </p:sp>
      <p:sp>
        <p:nvSpPr>
          <p:cNvPr id="41253" name="Text Box 293"/>
          <p:cNvSpPr txBox="1">
            <a:spLocks noChangeArrowheads="1"/>
          </p:cNvSpPr>
          <p:nvPr/>
        </p:nvSpPr>
        <p:spPr bwMode="auto">
          <a:xfrm>
            <a:off x="7850034" y="3810001"/>
            <a:ext cx="2895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Một</a:t>
            </a:r>
            <a:r>
              <a:rPr lang="en-US" altLang="en-US" sz="2800" i="1" dirty="0">
                <a:solidFill>
                  <a:prstClr val="black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trăm</a:t>
            </a:r>
            <a:r>
              <a:rPr lang="en-US" altLang="en-US" sz="2800" i="1" dirty="0">
                <a:solidFill>
                  <a:prstClr val="black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linh</a:t>
            </a:r>
            <a:r>
              <a:rPr lang="en-US" altLang="en-US" sz="2800" i="1" dirty="0">
                <a:solidFill>
                  <a:prstClr val="black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hai</a:t>
            </a:r>
            <a:endParaRPr lang="en-US" altLang="en-US" sz="2800" i="1" dirty="0">
              <a:solidFill>
                <a:prstClr val="black"/>
              </a:solidFill>
              <a:latin typeface="Times New Roman" panose="02020603050405020304" pitchFamily="18" charset="0"/>
            </a:endParaRPr>
          </a:p>
        </p:txBody>
      </p:sp>
      <p:sp>
        <p:nvSpPr>
          <p:cNvPr id="41377" name="Text Box 417"/>
          <p:cNvSpPr txBox="1">
            <a:spLocks noChangeArrowheads="1"/>
          </p:cNvSpPr>
          <p:nvPr/>
        </p:nvSpPr>
        <p:spPr bwMode="auto">
          <a:xfrm>
            <a:off x="3352800" y="4614673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 dirty="0">
                <a:solidFill>
                  <a:prstClr val="black"/>
                </a:solidFill>
                <a:latin typeface="VNI-Times" pitchFamily="2" charset="0"/>
              </a:rPr>
              <a:t>1</a:t>
            </a:r>
          </a:p>
        </p:txBody>
      </p:sp>
      <p:sp>
        <p:nvSpPr>
          <p:cNvPr id="41378" name="Text Box 418"/>
          <p:cNvSpPr txBox="1">
            <a:spLocks noChangeArrowheads="1"/>
          </p:cNvSpPr>
          <p:nvPr/>
        </p:nvSpPr>
        <p:spPr bwMode="auto">
          <a:xfrm>
            <a:off x="4496159" y="4656137"/>
            <a:ext cx="45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 dirty="0" smtClean="0">
                <a:solidFill>
                  <a:prstClr val="black"/>
                </a:solidFill>
                <a:latin typeface="VNI-Times" pitchFamily="2" charset="0"/>
              </a:rPr>
              <a:t> 0</a:t>
            </a:r>
            <a:endParaRPr lang="en-US" altLang="en-US" sz="2800" dirty="0">
              <a:solidFill>
                <a:prstClr val="black"/>
              </a:solidFill>
              <a:latin typeface="VNI-Times" pitchFamily="2" charset="0"/>
            </a:endParaRPr>
          </a:p>
        </p:txBody>
      </p:sp>
      <p:sp>
        <p:nvSpPr>
          <p:cNvPr id="41379" name="Text Box 419"/>
          <p:cNvSpPr txBox="1">
            <a:spLocks noChangeArrowheads="1"/>
          </p:cNvSpPr>
          <p:nvPr/>
        </p:nvSpPr>
        <p:spPr bwMode="auto">
          <a:xfrm>
            <a:off x="5638800" y="4647248"/>
            <a:ext cx="4572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 dirty="0">
                <a:solidFill>
                  <a:prstClr val="black"/>
                </a:solidFill>
                <a:latin typeface="VNI-Times" pitchFamily="2" charset="0"/>
              </a:rPr>
              <a:t>3</a:t>
            </a:r>
          </a:p>
        </p:txBody>
      </p:sp>
      <p:sp>
        <p:nvSpPr>
          <p:cNvPr id="41382" name="Text Box 422"/>
          <p:cNvSpPr txBox="1">
            <a:spLocks noChangeArrowheads="1"/>
          </p:cNvSpPr>
          <p:nvPr/>
        </p:nvSpPr>
        <p:spPr bwMode="auto">
          <a:xfrm>
            <a:off x="6657976" y="4628960"/>
            <a:ext cx="9620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 dirty="0">
                <a:solidFill>
                  <a:srgbClr val="0000FF"/>
                </a:solidFill>
                <a:latin typeface="VNI-Times" pitchFamily="2" charset="0"/>
              </a:rPr>
              <a:t>103</a:t>
            </a:r>
          </a:p>
        </p:txBody>
      </p:sp>
      <p:sp>
        <p:nvSpPr>
          <p:cNvPr id="41383" name="Text Box 423"/>
          <p:cNvSpPr txBox="1">
            <a:spLocks noChangeArrowheads="1"/>
          </p:cNvSpPr>
          <p:nvPr/>
        </p:nvSpPr>
        <p:spPr bwMode="auto">
          <a:xfrm>
            <a:off x="4577570" y="2838450"/>
            <a:ext cx="533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 dirty="0">
                <a:solidFill>
                  <a:prstClr val="black"/>
                </a:solidFill>
                <a:latin typeface="VNI-Times" pitchFamily="2" charset="0"/>
              </a:rPr>
              <a:t>0</a:t>
            </a:r>
          </a:p>
        </p:txBody>
      </p:sp>
      <p:sp>
        <p:nvSpPr>
          <p:cNvPr id="41385" name="Text Box 425"/>
          <p:cNvSpPr txBox="1">
            <a:spLocks noChangeArrowheads="1"/>
          </p:cNvSpPr>
          <p:nvPr/>
        </p:nvSpPr>
        <p:spPr bwMode="auto">
          <a:xfrm>
            <a:off x="6629400" y="2819401"/>
            <a:ext cx="13398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  <a:latin typeface="VNI-Times" pitchFamily="2" charset="0"/>
              </a:rPr>
              <a:t>101</a:t>
            </a:r>
          </a:p>
        </p:txBody>
      </p:sp>
      <p:sp>
        <p:nvSpPr>
          <p:cNvPr id="6195" name="Text Box 427"/>
          <p:cNvSpPr txBox="1">
            <a:spLocks noChangeArrowheads="1"/>
          </p:cNvSpPr>
          <p:nvPr/>
        </p:nvSpPr>
        <p:spPr bwMode="auto">
          <a:xfrm>
            <a:off x="7038975" y="2693988"/>
            <a:ext cx="4572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en-US" altLang="en-US" sz="2800">
              <a:solidFill>
                <a:srgbClr val="0000FF"/>
              </a:solidFill>
              <a:latin typeface="VNI-Times" pitchFamily="2" charset="0"/>
            </a:endParaRPr>
          </a:p>
        </p:txBody>
      </p:sp>
      <p:sp>
        <p:nvSpPr>
          <p:cNvPr id="41388" name="Text Box 428"/>
          <p:cNvSpPr txBox="1">
            <a:spLocks noChangeArrowheads="1"/>
          </p:cNvSpPr>
          <p:nvPr/>
        </p:nvSpPr>
        <p:spPr bwMode="auto">
          <a:xfrm>
            <a:off x="6657976" y="3684715"/>
            <a:ext cx="14192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 dirty="0">
                <a:solidFill>
                  <a:srgbClr val="0000FF"/>
                </a:solidFill>
                <a:latin typeface="Times New Roman" panose="02020603050405020304" pitchFamily="18" charset="0"/>
              </a:rPr>
              <a:t>102</a:t>
            </a:r>
          </a:p>
        </p:txBody>
      </p:sp>
      <p:grpSp>
        <p:nvGrpSpPr>
          <p:cNvPr id="2" name="Group 523"/>
          <p:cNvGrpSpPr>
            <a:grpSpLocks/>
          </p:cNvGrpSpPr>
          <p:nvPr/>
        </p:nvGrpSpPr>
        <p:grpSpPr bwMode="auto">
          <a:xfrm>
            <a:off x="1524000" y="2743200"/>
            <a:ext cx="990600" cy="762000"/>
            <a:chOff x="0" y="1728"/>
            <a:chExt cx="624" cy="480"/>
          </a:xfrm>
        </p:grpSpPr>
        <p:grpSp>
          <p:nvGrpSpPr>
            <p:cNvPr id="6455" name="Group 40"/>
            <p:cNvGrpSpPr>
              <a:grpSpLocks/>
            </p:cNvGrpSpPr>
            <p:nvPr/>
          </p:nvGrpSpPr>
          <p:grpSpPr bwMode="auto">
            <a:xfrm flipV="1">
              <a:off x="0" y="1728"/>
              <a:ext cx="480" cy="480"/>
              <a:chOff x="864" y="1152"/>
              <a:chExt cx="2880" cy="2880"/>
            </a:xfrm>
          </p:grpSpPr>
          <p:grpSp>
            <p:nvGrpSpPr>
              <p:cNvPr id="6457" name="Group 41"/>
              <p:cNvGrpSpPr>
                <a:grpSpLocks/>
              </p:cNvGrpSpPr>
              <p:nvPr/>
            </p:nvGrpSpPr>
            <p:grpSpPr bwMode="auto">
              <a:xfrm>
                <a:off x="864" y="1152"/>
                <a:ext cx="2880" cy="288"/>
                <a:chOff x="864" y="1152"/>
                <a:chExt cx="2880" cy="288"/>
              </a:xfrm>
            </p:grpSpPr>
            <p:sp>
              <p:nvSpPr>
                <p:cNvPr id="6568" name="Rectangle 42"/>
                <p:cNvSpPr>
                  <a:spLocks noChangeArrowheads="1"/>
                </p:cNvSpPr>
                <p:nvPr/>
              </p:nvSpPr>
              <p:spPr bwMode="auto">
                <a:xfrm>
                  <a:off x="864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69" name="Rectangle 43"/>
                <p:cNvSpPr>
                  <a:spLocks noChangeArrowheads="1"/>
                </p:cNvSpPr>
                <p:nvPr/>
              </p:nvSpPr>
              <p:spPr bwMode="auto">
                <a:xfrm>
                  <a:off x="1152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70" name="Rectangle 44"/>
                <p:cNvSpPr>
                  <a:spLocks noChangeArrowheads="1"/>
                </p:cNvSpPr>
                <p:nvPr/>
              </p:nvSpPr>
              <p:spPr bwMode="auto">
                <a:xfrm>
                  <a:off x="1440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71" name="Rectangle 45"/>
                <p:cNvSpPr>
                  <a:spLocks noChangeArrowheads="1"/>
                </p:cNvSpPr>
                <p:nvPr/>
              </p:nvSpPr>
              <p:spPr bwMode="auto">
                <a:xfrm>
                  <a:off x="1728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72" name="Rectangle 46"/>
                <p:cNvSpPr>
                  <a:spLocks noChangeArrowheads="1"/>
                </p:cNvSpPr>
                <p:nvPr/>
              </p:nvSpPr>
              <p:spPr bwMode="auto">
                <a:xfrm>
                  <a:off x="2016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73" name="Rectangle 47"/>
                <p:cNvSpPr>
                  <a:spLocks noChangeArrowheads="1"/>
                </p:cNvSpPr>
                <p:nvPr/>
              </p:nvSpPr>
              <p:spPr bwMode="auto">
                <a:xfrm>
                  <a:off x="2304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74" name="Rectangle 48"/>
                <p:cNvSpPr>
                  <a:spLocks noChangeArrowheads="1"/>
                </p:cNvSpPr>
                <p:nvPr/>
              </p:nvSpPr>
              <p:spPr bwMode="auto">
                <a:xfrm>
                  <a:off x="2592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75" name="Rectangle 49"/>
                <p:cNvSpPr>
                  <a:spLocks noChangeArrowheads="1"/>
                </p:cNvSpPr>
                <p:nvPr/>
              </p:nvSpPr>
              <p:spPr bwMode="auto">
                <a:xfrm>
                  <a:off x="2880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76" name="Rectangle 50"/>
                <p:cNvSpPr>
                  <a:spLocks noChangeArrowheads="1"/>
                </p:cNvSpPr>
                <p:nvPr/>
              </p:nvSpPr>
              <p:spPr bwMode="auto">
                <a:xfrm>
                  <a:off x="3168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77" name="Rectangle 51"/>
                <p:cNvSpPr>
                  <a:spLocks noChangeArrowheads="1"/>
                </p:cNvSpPr>
                <p:nvPr/>
              </p:nvSpPr>
              <p:spPr bwMode="auto">
                <a:xfrm>
                  <a:off x="3456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6458" name="Group 52"/>
              <p:cNvGrpSpPr>
                <a:grpSpLocks/>
              </p:cNvGrpSpPr>
              <p:nvPr/>
            </p:nvGrpSpPr>
            <p:grpSpPr bwMode="auto">
              <a:xfrm>
                <a:off x="864" y="1440"/>
                <a:ext cx="2880" cy="288"/>
                <a:chOff x="864" y="1152"/>
                <a:chExt cx="2880" cy="288"/>
              </a:xfrm>
            </p:grpSpPr>
            <p:sp>
              <p:nvSpPr>
                <p:cNvPr id="6558" name="Rectangle 53"/>
                <p:cNvSpPr>
                  <a:spLocks noChangeArrowheads="1"/>
                </p:cNvSpPr>
                <p:nvPr/>
              </p:nvSpPr>
              <p:spPr bwMode="auto">
                <a:xfrm>
                  <a:off x="864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59" name="Rectangle 54"/>
                <p:cNvSpPr>
                  <a:spLocks noChangeArrowheads="1"/>
                </p:cNvSpPr>
                <p:nvPr/>
              </p:nvSpPr>
              <p:spPr bwMode="auto">
                <a:xfrm>
                  <a:off x="1152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60" name="Rectangle 55"/>
                <p:cNvSpPr>
                  <a:spLocks noChangeArrowheads="1"/>
                </p:cNvSpPr>
                <p:nvPr/>
              </p:nvSpPr>
              <p:spPr bwMode="auto">
                <a:xfrm>
                  <a:off x="1440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61" name="Rectangle 56"/>
                <p:cNvSpPr>
                  <a:spLocks noChangeArrowheads="1"/>
                </p:cNvSpPr>
                <p:nvPr/>
              </p:nvSpPr>
              <p:spPr bwMode="auto">
                <a:xfrm>
                  <a:off x="1728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62" name="Rectangle 57"/>
                <p:cNvSpPr>
                  <a:spLocks noChangeArrowheads="1"/>
                </p:cNvSpPr>
                <p:nvPr/>
              </p:nvSpPr>
              <p:spPr bwMode="auto">
                <a:xfrm>
                  <a:off x="2016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63" name="Rectangle 58"/>
                <p:cNvSpPr>
                  <a:spLocks noChangeArrowheads="1"/>
                </p:cNvSpPr>
                <p:nvPr/>
              </p:nvSpPr>
              <p:spPr bwMode="auto">
                <a:xfrm>
                  <a:off x="2304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64" name="Rectangle 59"/>
                <p:cNvSpPr>
                  <a:spLocks noChangeArrowheads="1"/>
                </p:cNvSpPr>
                <p:nvPr/>
              </p:nvSpPr>
              <p:spPr bwMode="auto">
                <a:xfrm>
                  <a:off x="2592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65" name="Rectangle 60"/>
                <p:cNvSpPr>
                  <a:spLocks noChangeArrowheads="1"/>
                </p:cNvSpPr>
                <p:nvPr/>
              </p:nvSpPr>
              <p:spPr bwMode="auto">
                <a:xfrm>
                  <a:off x="2880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66" name="Rectangle 61"/>
                <p:cNvSpPr>
                  <a:spLocks noChangeArrowheads="1"/>
                </p:cNvSpPr>
                <p:nvPr/>
              </p:nvSpPr>
              <p:spPr bwMode="auto">
                <a:xfrm>
                  <a:off x="3168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67" name="Rectangle 62"/>
                <p:cNvSpPr>
                  <a:spLocks noChangeArrowheads="1"/>
                </p:cNvSpPr>
                <p:nvPr/>
              </p:nvSpPr>
              <p:spPr bwMode="auto">
                <a:xfrm>
                  <a:off x="3456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6459" name="Group 63"/>
              <p:cNvGrpSpPr>
                <a:grpSpLocks/>
              </p:cNvGrpSpPr>
              <p:nvPr/>
            </p:nvGrpSpPr>
            <p:grpSpPr bwMode="auto">
              <a:xfrm>
                <a:off x="864" y="1728"/>
                <a:ext cx="2880" cy="288"/>
                <a:chOff x="864" y="1152"/>
                <a:chExt cx="2880" cy="288"/>
              </a:xfrm>
            </p:grpSpPr>
            <p:sp>
              <p:nvSpPr>
                <p:cNvPr id="6548" name="Rectangle 64"/>
                <p:cNvSpPr>
                  <a:spLocks noChangeArrowheads="1"/>
                </p:cNvSpPr>
                <p:nvPr/>
              </p:nvSpPr>
              <p:spPr bwMode="auto">
                <a:xfrm>
                  <a:off x="864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49" name="Rectangle 65"/>
                <p:cNvSpPr>
                  <a:spLocks noChangeArrowheads="1"/>
                </p:cNvSpPr>
                <p:nvPr/>
              </p:nvSpPr>
              <p:spPr bwMode="auto">
                <a:xfrm>
                  <a:off x="1152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50" name="Rectangle 66"/>
                <p:cNvSpPr>
                  <a:spLocks noChangeArrowheads="1"/>
                </p:cNvSpPr>
                <p:nvPr/>
              </p:nvSpPr>
              <p:spPr bwMode="auto">
                <a:xfrm>
                  <a:off x="1440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51" name="Rectangle 67"/>
                <p:cNvSpPr>
                  <a:spLocks noChangeArrowheads="1"/>
                </p:cNvSpPr>
                <p:nvPr/>
              </p:nvSpPr>
              <p:spPr bwMode="auto">
                <a:xfrm>
                  <a:off x="1728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52" name="Rectangle 68"/>
                <p:cNvSpPr>
                  <a:spLocks noChangeArrowheads="1"/>
                </p:cNvSpPr>
                <p:nvPr/>
              </p:nvSpPr>
              <p:spPr bwMode="auto">
                <a:xfrm>
                  <a:off x="2016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53" name="Rectangle 69"/>
                <p:cNvSpPr>
                  <a:spLocks noChangeArrowheads="1"/>
                </p:cNvSpPr>
                <p:nvPr/>
              </p:nvSpPr>
              <p:spPr bwMode="auto">
                <a:xfrm>
                  <a:off x="2304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54" name="Rectangle 70"/>
                <p:cNvSpPr>
                  <a:spLocks noChangeArrowheads="1"/>
                </p:cNvSpPr>
                <p:nvPr/>
              </p:nvSpPr>
              <p:spPr bwMode="auto">
                <a:xfrm>
                  <a:off x="2592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55" name="Rectangle 71"/>
                <p:cNvSpPr>
                  <a:spLocks noChangeArrowheads="1"/>
                </p:cNvSpPr>
                <p:nvPr/>
              </p:nvSpPr>
              <p:spPr bwMode="auto">
                <a:xfrm>
                  <a:off x="2880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56" name="Rectangle 72"/>
                <p:cNvSpPr>
                  <a:spLocks noChangeArrowheads="1"/>
                </p:cNvSpPr>
                <p:nvPr/>
              </p:nvSpPr>
              <p:spPr bwMode="auto">
                <a:xfrm>
                  <a:off x="3168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57" name="Rectangle 73"/>
                <p:cNvSpPr>
                  <a:spLocks noChangeArrowheads="1"/>
                </p:cNvSpPr>
                <p:nvPr/>
              </p:nvSpPr>
              <p:spPr bwMode="auto">
                <a:xfrm>
                  <a:off x="3456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6460" name="Group 74"/>
              <p:cNvGrpSpPr>
                <a:grpSpLocks/>
              </p:cNvGrpSpPr>
              <p:nvPr/>
            </p:nvGrpSpPr>
            <p:grpSpPr bwMode="auto">
              <a:xfrm>
                <a:off x="864" y="2016"/>
                <a:ext cx="2880" cy="288"/>
                <a:chOff x="864" y="1152"/>
                <a:chExt cx="2880" cy="288"/>
              </a:xfrm>
            </p:grpSpPr>
            <p:sp>
              <p:nvSpPr>
                <p:cNvPr id="6538" name="Rectangle 75"/>
                <p:cNvSpPr>
                  <a:spLocks noChangeArrowheads="1"/>
                </p:cNvSpPr>
                <p:nvPr/>
              </p:nvSpPr>
              <p:spPr bwMode="auto">
                <a:xfrm>
                  <a:off x="864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39" name="Rectangle 76"/>
                <p:cNvSpPr>
                  <a:spLocks noChangeArrowheads="1"/>
                </p:cNvSpPr>
                <p:nvPr/>
              </p:nvSpPr>
              <p:spPr bwMode="auto">
                <a:xfrm>
                  <a:off x="1152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40" name="Rectangle 77"/>
                <p:cNvSpPr>
                  <a:spLocks noChangeArrowheads="1"/>
                </p:cNvSpPr>
                <p:nvPr/>
              </p:nvSpPr>
              <p:spPr bwMode="auto">
                <a:xfrm>
                  <a:off x="1440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41" name="Rectangle 78"/>
                <p:cNvSpPr>
                  <a:spLocks noChangeArrowheads="1"/>
                </p:cNvSpPr>
                <p:nvPr/>
              </p:nvSpPr>
              <p:spPr bwMode="auto">
                <a:xfrm>
                  <a:off x="1728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42" name="Rectangle 79"/>
                <p:cNvSpPr>
                  <a:spLocks noChangeArrowheads="1"/>
                </p:cNvSpPr>
                <p:nvPr/>
              </p:nvSpPr>
              <p:spPr bwMode="auto">
                <a:xfrm>
                  <a:off x="2016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43" name="Rectangle 80"/>
                <p:cNvSpPr>
                  <a:spLocks noChangeArrowheads="1"/>
                </p:cNvSpPr>
                <p:nvPr/>
              </p:nvSpPr>
              <p:spPr bwMode="auto">
                <a:xfrm>
                  <a:off x="2304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44" name="Rectangle 81"/>
                <p:cNvSpPr>
                  <a:spLocks noChangeArrowheads="1"/>
                </p:cNvSpPr>
                <p:nvPr/>
              </p:nvSpPr>
              <p:spPr bwMode="auto">
                <a:xfrm>
                  <a:off x="2592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45" name="Rectangle 82"/>
                <p:cNvSpPr>
                  <a:spLocks noChangeArrowheads="1"/>
                </p:cNvSpPr>
                <p:nvPr/>
              </p:nvSpPr>
              <p:spPr bwMode="auto">
                <a:xfrm>
                  <a:off x="2880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46" name="Rectangle 83"/>
                <p:cNvSpPr>
                  <a:spLocks noChangeArrowheads="1"/>
                </p:cNvSpPr>
                <p:nvPr/>
              </p:nvSpPr>
              <p:spPr bwMode="auto">
                <a:xfrm>
                  <a:off x="3168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47" name="Rectangle 84"/>
                <p:cNvSpPr>
                  <a:spLocks noChangeArrowheads="1"/>
                </p:cNvSpPr>
                <p:nvPr/>
              </p:nvSpPr>
              <p:spPr bwMode="auto">
                <a:xfrm>
                  <a:off x="3456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6461" name="Group 85"/>
              <p:cNvGrpSpPr>
                <a:grpSpLocks/>
              </p:cNvGrpSpPr>
              <p:nvPr/>
            </p:nvGrpSpPr>
            <p:grpSpPr bwMode="auto">
              <a:xfrm>
                <a:off x="864" y="2304"/>
                <a:ext cx="2880" cy="288"/>
                <a:chOff x="864" y="1152"/>
                <a:chExt cx="2880" cy="288"/>
              </a:xfrm>
            </p:grpSpPr>
            <p:sp>
              <p:nvSpPr>
                <p:cNvPr id="6528" name="Rectangle 86"/>
                <p:cNvSpPr>
                  <a:spLocks noChangeArrowheads="1"/>
                </p:cNvSpPr>
                <p:nvPr/>
              </p:nvSpPr>
              <p:spPr bwMode="auto">
                <a:xfrm>
                  <a:off x="864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29" name="Rectangle 87"/>
                <p:cNvSpPr>
                  <a:spLocks noChangeArrowheads="1"/>
                </p:cNvSpPr>
                <p:nvPr/>
              </p:nvSpPr>
              <p:spPr bwMode="auto">
                <a:xfrm>
                  <a:off x="1152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30" name="Rectangle 88"/>
                <p:cNvSpPr>
                  <a:spLocks noChangeArrowheads="1"/>
                </p:cNvSpPr>
                <p:nvPr/>
              </p:nvSpPr>
              <p:spPr bwMode="auto">
                <a:xfrm>
                  <a:off x="1440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31" name="Rectangle 89"/>
                <p:cNvSpPr>
                  <a:spLocks noChangeArrowheads="1"/>
                </p:cNvSpPr>
                <p:nvPr/>
              </p:nvSpPr>
              <p:spPr bwMode="auto">
                <a:xfrm>
                  <a:off x="1728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32" name="Rectangle 90"/>
                <p:cNvSpPr>
                  <a:spLocks noChangeArrowheads="1"/>
                </p:cNvSpPr>
                <p:nvPr/>
              </p:nvSpPr>
              <p:spPr bwMode="auto">
                <a:xfrm>
                  <a:off x="2016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33" name="Rectangle 91"/>
                <p:cNvSpPr>
                  <a:spLocks noChangeArrowheads="1"/>
                </p:cNvSpPr>
                <p:nvPr/>
              </p:nvSpPr>
              <p:spPr bwMode="auto">
                <a:xfrm>
                  <a:off x="2304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34" name="Rectangle 92"/>
                <p:cNvSpPr>
                  <a:spLocks noChangeArrowheads="1"/>
                </p:cNvSpPr>
                <p:nvPr/>
              </p:nvSpPr>
              <p:spPr bwMode="auto">
                <a:xfrm>
                  <a:off x="2592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35" name="Rectangle 93"/>
                <p:cNvSpPr>
                  <a:spLocks noChangeArrowheads="1"/>
                </p:cNvSpPr>
                <p:nvPr/>
              </p:nvSpPr>
              <p:spPr bwMode="auto">
                <a:xfrm>
                  <a:off x="2880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36" name="Rectangle 94"/>
                <p:cNvSpPr>
                  <a:spLocks noChangeArrowheads="1"/>
                </p:cNvSpPr>
                <p:nvPr/>
              </p:nvSpPr>
              <p:spPr bwMode="auto">
                <a:xfrm>
                  <a:off x="3168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37" name="Rectangle 95"/>
                <p:cNvSpPr>
                  <a:spLocks noChangeArrowheads="1"/>
                </p:cNvSpPr>
                <p:nvPr/>
              </p:nvSpPr>
              <p:spPr bwMode="auto">
                <a:xfrm>
                  <a:off x="3456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6462" name="Group 96"/>
              <p:cNvGrpSpPr>
                <a:grpSpLocks/>
              </p:cNvGrpSpPr>
              <p:nvPr/>
            </p:nvGrpSpPr>
            <p:grpSpPr bwMode="auto">
              <a:xfrm>
                <a:off x="864" y="2592"/>
                <a:ext cx="2880" cy="288"/>
                <a:chOff x="864" y="1152"/>
                <a:chExt cx="2880" cy="288"/>
              </a:xfrm>
            </p:grpSpPr>
            <p:sp>
              <p:nvSpPr>
                <p:cNvPr id="6518" name="Rectangle 97"/>
                <p:cNvSpPr>
                  <a:spLocks noChangeArrowheads="1"/>
                </p:cNvSpPr>
                <p:nvPr/>
              </p:nvSpPr>
              <p:spPr bwMode="auto">
                <a:xfrm>
                  <a:off x="864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19" name="Rectangle 98"/>
                <p:cNvSpPr>
                  <a:spLocks noChangeArrowheads="1"/>
                </p:cNvSpPr>
                <p:nvPr/>
              </p:nvSpPr>
              <p:spPr bwMode="auto">
                <a:xfrm>
                  <a:off x="1152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20" name="Rectangle 99"/>
                <p:cNvSpPr>
                  <a:spLocks noChangeArrowheads="1"/>
                </p:cNvSpPr>
                <p:nvPr/>
              </p:nvSpPr>
              <p:spPr bwMode="auto">
                <a:xfrm>
                  <a:off x="1440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21" name="Rectangle 100"/>
                <p:cNvSpPr>
                  <a:spLocks noChangeArrowheads="1"/>
                </p:cNvSpPr>
                <p:nvPr/>
              </p:nvSpPr>
              <p:spPr bwMode="auto">
                <a:xfrm>
                  <a:off x="1728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22" name="Rectangle 101"/>
                <p:cNvSpPr>
                  <a:spLocks noChangeArrowheads="1"/>
                </p:cNvSpPr>
                <p:nvPr/>
              </p:nvSpPr>
              <p:spPr bwMode="auto">
                <a:xfrm>
                  <a:off x="2016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23" name="Rectangle 102"/>
                <p:cNvSpPr>
                  <a:spLocks noChangeArrowheads="1"/>
                </p:cNvSpPr>
                <p:nvPr/>
              </p:nvSpPr>
              <p:spPr bwMode="auto">
                <a:xfrm>
                  <a:off x="2304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24" name="Rectangle 103"/>
                <p:cNvSpPr>
                  <a:spLocks noChangeArrowheads="1"/>
                </p:cNvSpPr>
                <p:nvPr/>
              </p:nvSpPr>
              <p:spPr bwMode="auto">
                <a:xfrm>
                  <a:off x="2592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25" name="Rectangle 104"/>
                <p:cNvSpPr>
                  <a:spLocks noChangeArrowheads="1"/>
                </p:cNvSpPr>
                <p:nvPr/>
              </p:nvSpPr>
              <p:spPr bwMode="auto">
                <a:xfrm>
                  <a:off x="2880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26" name="Rectangle 105"/>
                <p:cNvSpPr>
                  <a:spLocks noChangeArrowheads="1"/>
                </p:cNvSpPr>
                <p:nvPr/>
              </p:nvSpPr>
              <p:spPr bwMode="auto">
                <a:xfrm>
                  <a:off x="3168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27" name="Rectangle 106"/>
                <p:cNvSpPr>
                  <a:spLocks noChangeArrowheads="1"/>
                </p:cNvSpPr>
                <p:nvPr/>
              </p:nvSpPr>
              <p:spPr bwMode="auto">
                <a:xfrm>
                  <a:off x="3456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6463" name="Group 107"/>
              <p:cNvGrpSpPr>
                <a:grpSpLocks/>
              </p:cNvGrpSpPr>
              <p:nvPr/>
            </p:nvGrpSpPr>
            <p:grpSpPr bwMode="auto">
              <a:xfrm>
                <a:off x="864" y="2880"/>
                <a:ext cx="2880" cy="288"/>
                <a:chOff x="864" y="1152"/>
                <a:chExt cx="2880" cy="288"/>
              </a:xfrm>
            </p:grpSpPr>
            <p:sp>
              <p:nvSpPr>
                <p:cNvPr id="6508" name="Rectangle 108"/>
                <p:cNvSpPr>
                  <a:spLocks noChangeArrowheads="1"/>
                </p:cNvSpPr>
                <p:nvPr/>
              </p:nvSpPr>
              <p:spPr bwMode="auto">
                <a:xfrm>
                  <a:off x="864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09" name="Rectangle 109"/>
                <p:cNvSpPr>
                  <a:spLocks noChangeArrowheads="1"/>
                </p:cNvSpPr>
                <p:nvPr/>
              </p:nvSpPr>
              <p:spPr bwMode="auto">
                <a:xfrm>
                  <a:off x="1152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10" name="Rectangle 110"/>
                <p:cNvSpPr>
                  <a:spLocks noChangeArrowheads="1"/>
                </p:cNvSpPr>
                <p:nvPr/>
              </p:nvSpPr>
              <p:spPr bwMode="auto">
                <a:xfrm>
                  <a:off x="1440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11" name="Rectangle 111"/>
                <p:cNvSpPr>
                  <a:spLocks noChangeArrowheads="1"/>
                </p:cNvSpPr>
                <p:nvPr/>
              </p:nvSpPr>
              <p:spPr bwMode="auto">
                <a:xfrm>
                  <a:off x="1728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12" name="Rectangle 112"/>
                <p:cNvSpPr>
                  <a:spLocks noChangeArrowheads="1"/>
                </p:cNvSpPr>
                <p:nvPr/>
              </p:nvSpPr>
              <p:spPr bwMode="auto">
                <a:xfrm>
                  <a:off x="2016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13" name="Rectangle 113"/>
                <p:cNvSpPr>
                  <a:spLocks noChangeArrowheads="1"/>
                </p:cNvSpPr>
                <p:nvPr/>
              </p:nvSpPr>
              <p:spPr bwMode="auto">
                <a:xfrm>
                  <a:off x="2304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14" name="Rectangle 114"/>
                <p:cNvSpPr>
                  <a:spLocks noChangeArrowheads="1"/>
                </p:cNvSpPr>
                <p:nvPr/>
              </p:nvSpPr>
              <p:spPr bwMode="auto">
                <a:xfrm>
                  <a:off x="2592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15" name="Rectangle 115"/>
                <p:cNvSpPr>
                  <a:spLocks noChangeArrowheads="1"/>
                </p:cNvSpPr>
                <p:nvPr/>
              </p:nvSpPr>
              <p:spPr bwMode="auto">
                <a:xfrm>
                  <a:off x="2880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16" name="Rectangle 116"/>
                <p:cNvSpPr>
                  <a:spLocks noChangeArrowheads="1"/>
                </p:cNvSpPr>
                <p:nvPr/>
              </p:nvSpPr>
              <p:spPr bwMode="auto">
                <a:xfrm>
                  <a:off x="3168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17" name="Rectangle 117"/>
                <p:cNvSpPr>
                  <a:spLocks noChangeArrowheads="1"/>
                </p:cNvSpPr>
                <p:nvPr/>
              </p:nvSpPr>
              <p:spPr bwMode="auto">
                <a:xfrm>
                  <a:off x="3456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6464" name="Group 118"/>
              <p:cNvGrpSpPr>
                <a:grpSpLocks/>
              </p:cNvGrpSpPr>
              <p:nvPr/>
            </p:nvGrpSpPr>
            <p:grpSpPr bwMode="auto">
              <a:xfrm>
                <a:off x="864" y="3168"/>
                <a:ext cx="2880" cy="288"/>
                <a:chOff x="864" y="1152"/>
                <a:chExt cx="2880" cy="288"/>
              </a:xfrm>
            </p:grpSpPr>
            <p:sp>
              <p:nvSpPr>
                <p:cNvPr id="6498" name="Rectangle 119"/>
                <p:cNvSpPr>
                  <a:spLocks noChangeArrowheads="1"/>
                </p:cNvSpPr>
                <p:nvPr/>
              </p:nvSpPr>
              <p:spPr bwMode="auto">
                <a:xfrm>
                  <a:off x="864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99" name="Rectangle 120"/>
                <p:cNvSpPr>
                  <a:spLocks noChangeArrowheads="1"/>
                </p:cNvSpPr>
                <p:nvPr/>
              </p:nvSpPr>
              <p:spPr bwMode="auto">
                <a:xfrm>
                  <a:off x="1152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00" name="Rectangle 121"/>
                <p:cNvSpPr>
                  <a:spLocks noChangeArrowheads="1"/>
                </p:cNvSpPr>
                <p:nvPr/>
              </p:nvSpPr>
              <p:spPr bwMode="auto">
                <a:xfrm>
                  <a:off x="1440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01" name="Rectangle 122"/>
                <p:cNvSpPr>
                  <a:spLocks noChangeArrowheads="1"/>
                </p:cNvSpPr>
                <p:nvPr/>
              </p:nvSpPr>
              <p:spPr bwMode="auto">
                <a:xfrm>
                  <a:off x="1728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02" name="Rectangle 123"/>
                <p:cNvSpPr>
                  <a:spLocks noChangeArrowheads="1"/>
                </p:cNvSpPr>
                <p:nvPr/>
              </p:nvSpPr>
              <p:spPr bwMode="auto">
                <a:xfrm>
                  <a:off x="2016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03" name="Rectangle 124"/>
                <p:cNvSpPr>
                  <a:spLocks noChangeArrowheads="1"/>
                </p:cNvSpPr>
                <p:nvPr/>
              </p:nvSpPr>
              <p:spPr bwMode="auto">
                <a:xfrm>
                  <a:off x="2304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04" name="Rectangle 125"/>
                <p:cNvSpPr>
                  <a:spLocks noChangeArrowheads="1"/>
                </p:cNvSpPr>
                <p:nvPr/>
              </p:nvSpPr>
              <p:spPr bwMode="auto">
                <a:xfrm>
                  <a:off x="2592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05" name="Rectangle 126"/>
                <p:cNvSpPr>
                  <a:spLocks noChangeArrowheads="1"/>
                </p:cNvSpPr>
                <p:nvPr/>
              </p:nvSpPr>
              <p:spPr bwMode="auto">
                <a:xfrm>
                  <a:off x="2880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06" name="Rectangle 127"/>
                <p:cNvSpPr>
                  <a:spLocks noChangeArrowheads="1"/>
                </p:cNvSpPr>
                <p:nvPr/>
              </p:nvSpPr>
              <p:spPr bwMode="auto">
                <a:xfrm>
                  <a:off x="3168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07" name="Rectangle 128"/>
                <p:cNvSpPr>
                  <a:spLocks noChangeArrowheads="1"/>
                </p:cNvSpPr>
                <p:nvPr/>
              </p:nvSpPr>
              <p:spPr bwMode="auto">
                <a:xfrm>
                  <a:off x="3456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6465" name="Group 129"/>
              <p:cNvGrpSpPr>
                <a:grpSpLocks/>
              </p:cNvGrpSpPr>
              <p:nvPr/>
            </p:nvGrpSpPr>
            <p:grpSpPr bwMode="auto">
              <a:xfrm>
                <a:off x="864" y="3456"/>
                <a:ext cx="2880" cy="288"/>
                <a:chOff x="864" y="1152"/>
                <a:chExt cx="2880" cy="288"/>
              </a:xfrm>
            </p:grpSpPr>
            <p:sp>
              <p:nvSpPr>
                <p:cNvPr id="6488" name="Rectangle 130"/>
                <p:cNvSpPr>
                  <a:spLocks noChangeArrowheads="1"/>
                </p:cNvSpPr>
                <p:nvPr/>
              </p:nvSpPr>
              <p:spPr bwMode="auto">
                <a:xfrm>
                  <a:off x="864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89" name="Rectangle 131"/>
                <p:cNvSpPr>
                  <a:spLocks noChangeArrowheads="1"/>
                </p:cNvSpPr>
                <p:nvPr/>
              </p:nvSpPr>
              <p:spPr bwMode="auto">
                <a:xfrm>
                  <a:off x="1152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90" name="Rectangle 132"/>
                <p:cNvSpPr>
                  <a:spLocks noChangeArrowheads="1"/>
                </p:cNvSpPr>
                <p:nvPr/>
              </p:nvSpPr>
              <p:spPr bwMode="auto">
                <a:xfrm>
                  <a:off x="1440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91" name="Rectangle 133"/>
                <p:cNvSpPr>
                  <a:spLocks noChangeArrowheads="1"/>
                </p:cNvSpPr>
                <p:nvPr/>
              </p:nvSpPr>
              <p:spPr bwMode="auto">
                <a:xfrm>
                  <a:off x="1728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92" name="Rectangle 134"/>
                <p:cNvSpPr>
                  <a:spLocks noChangeArrowheads="1"/>
                </p:cNvSpPr>
                <p:nvPr/>
              </p:nvSpPr>
              <p:spPr bwMode="auto">
                <a:xfrm>
                  <a:off x="2016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93" name="Rectangle 135"/>
                <p:cNvSpPr>
                  <a:spLocks noChangeArrowheads="1"/>
                </p:cNvSpPr>
                <p:nvPr/>
              </p:nvSpPr>
              <p:spPr bwMode="auto">
                <a:xfrm>
                  <a:off x="2304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94" name="Rectangle 136"/>
                <p:cNvSpPr>
                  <a:spLocks noChangeArrowheads="1"/>
                </p:cNvSpPr>
                <p:nvPr/>
              </p:nvSpPr>
              <p:spPr bwMode="auto">
                <a:xfrm>
                  <a:off x="2592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95" name="Rectangle 137"/>
                <p:cNvSpPr>
                  <a:spLocks noChangeArrowheads="1"/>
                </p:cNvSpPr>
                <p:nvPr/>
              </p:nvSpPr>
              <p:spPr bwMode="auto">
                <a:xfrm>
                  <a:off x="2880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96" name="Rectangle 138"/>
                <p:cNvSpPr>
                  <a:spLocks noChangeArrowheads="1"/>
                </p:cNvSpPr>
                <p:nvPr/>
              </p:nvSpPr>
              <p:spPr bwMode="auto">
                <a:xfrm>
                  <a:off x="3168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97" name="Rectangle 139"/>
                <p:cNvSpPr>
                  <a:spLocks noChangeArrowheads="1"/>
                </p:cNvSpPr>
                <p:nvPr/>
              </p:nvSpPr>
              <p:spPr bwMode="auto">
                <a:xfrm>
                  <a:off x="3456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6466" name="Group 140"/>
              <p:cNvGrpSpPr>
                <a:grpSpLocks/>
              </p:cNvGrpSpPr>
              <p:nvPr/>
            </p:nvGrpSpPr>
            <p:grpSpPr bwMode="auto">
              <a:xfrm>
                <a:off x="864" y="3744"/>
                <a:ext cx="2880" cy="288"/>
                <a:chOff x="864" y="1152"/>
                <a:chExt cx="2880" cy="288"/>
              </a:xfrm>
            </p:grpSpPr>
            <p:sp>
              <p:nvSpPr>
                <p:cNvPr id="6478" name="Rectangle 141"/>
                <p:cNvSpPr>
                  <a:spLocks noChangeArrowheads="1"/>
                </p:cNvSpPr>
                <p:nvPr/>
              </p:nvSpPr>
              <p:spPr bwMode="auto">
                <a:xfrm>
                  <a:off x="864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79" name="Rectangle 142"/>
                <p:cNvSpPr>
                  <a:spLocks noChangeArrowheads="1"/>
                </p:cNvSpPr>
                <p:nvPr/>
              </p:nvSpPr>
              <p:spPr bwMode="auto">
                <a:xfrm>
                  <a:off x="1152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80" name="Rectangle 143"/>
                <p:cNvSpPr>
                  <a:spLocks noChangeArrowheads="1"/>
                </p:cNvSpPr>
                <p:nvPr/>
              </p:nvSpPr>
              <p:spPr bwMode="auto">
                <a:xfrm>
                  <a:off x="1440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81" name="Rectangle 144"/>
                <p:cNvSpPr>
                  <a:spLocks noChangeArrowheads="1"/>
                </p:cNvSpPr>
                <p:nvPr/>
              </p:nvSpPr>
              <p:spPr bwMode="auto">
                <a:xfrm>
                  <a:off x="1728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82" name="Rectangle 145"/>
                <p:cNvSpPr>
                  <a:spLocks noChangeArrowheads="1"/>
                </p:cNvSpPr>
                <p:nvPr/>
              </p:nvSpPr>
              <p:spPr bwMode="auto">
                <a:xfrm>
                  <a:off x="2016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83" name="Rectangle 146"/>
                <p:cNvSpPr>
                  <a:spLocks noChangeArrowheads="1"/>
                </p:cNvSpPr>
                <p:nvPr/>
              </p:nvSpPr>
              <p:spPr bwMode="auto">
                <a:xfrm>
                  <a:off x="2304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84" name="Rectangle 147"/>
                <p:cNvSpPr>
                  <a:spLocks noChangeArrowheads="1"/>
                </p:cNvSpPr>
                <p:nvPr/>
              </p:nvSpPr>
              <p:spPr bwMode="auto">
                <a:xfrm>
                  <a:off x="2592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85" name="Rectangle 148"/>
                <p:cNvSpPr>
                  <a:spLocks noChangeArrowheads="1"/>
                </p:cNvSpPr>
                <p:nvPr/>
              </p:nvSpPr>
              <p:spPr bwMode="auto">
                <a:xfrm>
                  <a:off x="2880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86" name="Rectangle 149"/>
                <p:cNvSpPr>
                  <a:spLocks noChangeArrowheads="1"/>
                </p:cNvSpPr>
                <p:nvPr/>
              </p:nvSpPr>
              <p:spPr bwMode="auto">
                <a:xfrm>
                  <a:off x="3168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87" name="Rectangle 150"/>
                <p:cNvSpPr>
                  <a:spLocks noChangeArrowheads="1"/>
                </p:cNvSpPr>
                <p:nvPr/>
              </p:nvSpPr>
              <p:spPr bwMode="auto">
                <a:xfrm>
                  <a:off x="3456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6467" name="Group 151"/>
              <p:cNvGrpSpPr>
                <a:grpSpLocks/>
              </p:cNvGrpSpPr>
              <p:nvPr/>
            </p:nvGrpSpPr>
            <p:grpSpPr bwMode="auto">
              <a:xfrm>
                <a:off x="864" y="3744"/>
                <a:ext cx="2880" cy="288"/>
                <a:chOff x="864" y="1152"/>
                <a:chExt cx="2880" cy="288"/>
              </a:xfrm>
            </p:grpSpPr>
            <p:sp>
              <p:nvSpPr>
                <p:cNvPr id="6468" name="Rectangle 152"/>
                <p:cNvSpPr>
                  <a:spLocks noChangeArrowheads="1"/>
                </p:cNvSpPr>
                <p:nvPr/>
              </p:nvSpPr>
              <p:spPr bwMode="auto">
                <a:xfrm>
                  <a:off x="864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69" name="Rectangle 153"/>
                <p:cNvSpPr>
                  <a:spLocks noChangeArrowheads="1"/>
                </p:cNvSpPr>
                <p:nvPr/>
              </p:nvSpPr>
              <p:spPr bwMode="auto">
                <a:xfrm>
                  <a:off x="1152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70" name="Rectangle 154"/>
                <p:cNvSpPr>
                  <a:spLocks noChangeArrowheads="1"/>
                </p:cNvSpPr>
                <p:nvPr/>
              </p:nvSpPr>
              <p:spPr bwMode="auto">
                <a:xfrm>
                  <a:off x="1440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71" name="Rectangle 155"/>
                <p:cNvSpPr>
                  <a:spLocks noChangeArrowheads="1"/>
                </p:cNvSpPr>
                <p:nvPr/>
              </p:nvSpPr>
              <p:spPr bwMode="auto">
                <a:xfrm>
                  <a:off x="1728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72" name="Rectangle 156"/>
                <p:cNvSpPr>
                  <a:spLocks noChangeArrowheads="1"/>
                </p:cNvSpPr>
                <p:nvPr/>
              </p:nvSpPr>
              <p:spPr bwMode="auto">
                <a:xfrm>
                  <a:off x="2016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73" name="Rectangle 157"/>
                <p:cNvSpPr>
                  <a:spLocks noChangeArrowheads="1"/>
                </p:cNvSpPr>
                <p:nvPr/>
              </p:nvSpPr>
              <p:spPr bwMode="auto">
                <a:xfrm>
                  <a:off x="2304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74" name="Rectangle 158"/>
                <p:cNvSpPr>
                  <a:spLocks noChangeArrowheads="1"/>
                </p:cNvSpPr>
                <p:nvPr/>
              </p:nvSpPr>
              <p:spPr bwMode="auto">
                <a:xfrm>
                  <a:off x="2592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75" name="Rectangle 159"/>
                <p:cNvSpPr>
                  <a:spLocks noChangeArrowheads="1"/>
                </p:cNvSpPr>
                <p:nvPr/>
              </p:nvSpPr>
              <p:spPr bwMode="auto">
                <a:xfrm>
                  <a:off x="2880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76" name="Rectangle 160"/>
                <p:cNvSpPr>
                  <a:spLocks noChangeArrowheads="1"/>
                </p:cNvSpPr>
                <p:nvPr/>
              </p:nvSpPr>
              <p:spPr bwMode="auto">
                <a:xfrm>
                  <a:off x="3168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77" name="Rectangle 161"/>
                <p:cNvSpPr>
                  <a:spLocks noChangeArrowheads="1"/>
                </p:cNvSpPr>
                <p:nvPr/>
              </p:nvSpPr>
              <p:spPr bwMode="auto">
                <a:xfrm>
                  <a:off x="3456" y="1152"/>
                  <a:ext cx="288" cy="288"/>
                </a:xfrm>
                <a:prstGeom prst="rect">
                  <a:avLst/>
                </a:prstGeom>
                <a:solidFill>
                  <a:srgbClr val="FF33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6456" name="Rectangle 503"/>
            <p:cNvSpPr>
              <a:spLocks noChangeArrowheads="1"/>
            </p:cNvSpPr>
            <p:nvPr/>
          </p:nvSpPr>
          <p:spPr bwMode="auto">
            <a:xfrm>
              <a:off x="576" y="2091"/>
              <a:ext cx="48" cy="4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15" name="Group 659"/>
          <p:cNvGrpSpPr>
            <a:grpSpLocks/>
          </p:cNvGrpSpPr>
          <p:nvPr/>
        </p:nvGrpSpPr>
        <p:grpSpPr bwMode="auto">
          <a:xfrm>
            <a:off x="1524000" y="4572000"/>
            <a:ext cx="1295400" cy="762000"/>
            <a:chOff x="0" y="2880"/>
            <a:chExt cx="816" cy="480"/>
          </a:xfrm>
        </p:grpSpPr>
        <p:grpSp>
          <p:nvGrpSpPr>
            <p:cNvPr id="6329" name="Group 533"/>
            <p:cNvGrpSpPr>
              <a:grpSpLocks/>
            </p:cNvGrpSpPr>
            <p:nvPr/>
          </p:nvGrpSpPr>
          <p:grpSpPr bwMode="auto">
            <a:xfrm>
              <a:off x="0" y="2880"/>
              <a:ext cx="720" cy="480"/>
              <a:chOff x="0" y="2880"/>
              <a:chExt cx="720" cy="480"/>
            </a:xfrm>
          </p:grpSpPr>
          <p:grpSp>
            <p:nvGrpSpPr>
              <p:cNvPr id="6331" name="Group 294"/>
              <p:cNvGrpSpPr>
                <a:grpSpLocks/>
              </p:cNvGrpSpPr>
              <p:nvPr/>
            </p:nvGrpSpPr>
            <p:grpSpPr bwMode="auto">
              <a:xfrm flipV="1">
                <a:off x="0" y="2880"/>
                <a:ext cx="480" cy="480"/>
                <a:chOff x="864" y="1152"/>
                <a:chExt cx="2880" cy="2880"/>
              </a:xfrm>
            </p:grpSpPr>
            <p:grpSp>
              <p:nvGrpSpPr>
                <p:cNvPr id="6334" name="Group 295"/>
                <p:cNvGrpSpPr>
                  <a:grpSpLocks/>
                </p:cNvGrpSpPr>
                <p:nvPr/>
              </p:nvGrpSpPr>
              <p:grpSpPr bwMode="auto">
                <a:xfrm>
                  <a:off x="864" y="1152"/>
                  <a:ext cx="2880" cy="288"/>
                  <a:chOff x="864" y="1152"/>
                  <a:chExt cx="2880" cy="288"/>
                </a:xfrm>
              </p:grpSpPr>
              <p:sp>
                <p:nvSpPr>
                  <p:cNvPr id="6445" name="Rectangle 296"/>
                  <p:cNvSpPr>
                    <a:spLocks noChangeArrowheads="1"/>
                  </p:cNvSpPr>
                  <p:nvPr/>
                </p:nvSpPr>
                <p:spPr bwMode="auto">
                  <a:xfrm>
                    <a:off x="86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46" name="Rectangle 297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47" name="Rectangle 298"/>
                  <p:cNvSpPr>
                    <a:spLocks noChangeArrowheads="1"/>
                  </p:cNvSpPr>
                  <p:nvPr/>
                </p:nvSpPr>
                <p:spPr bwMode="auto">
                  <a:xfrm>
                    <a:off x="144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48" name="Rectangle 299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49" name="Rectangle 300"/>
                  <p:cNvSpPr>
                    <a:spLocks noChangeArrowheads="1"/>
                  </p:cNvSpPr>
                  <p:nvPr/>
                </p:nvSpPr>
                <p:spPr bwMode="auto">
                  <a:xfrm>
                    <a:off x="201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50" name="Rectangle 301"/>
                  <p:cNvSpPr>
                    <a:spLocks noChangeArrowheads="1"/>
                  </p:cNvSpPr>
                  <p:nvPr/>
                </p:nvSpPr>
                <p:spPr bwMode="auto">
                  <a:xfrm>
                    <a:off x="230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51" name="Rectangle 302"/>
                  <p:cNvSpPr>
                    <a:spLocks noChangeArrowheads="1"/>
                  </p:cNvSpPr>
                  <p:nvPr/>
                </p:nvSpPr>
                <p:spPr bwMode="auto">
                  <a:xfrm>
                    <a:off x="259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52" name="Rectangle 303"/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53" name="Rectangle 304"/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54" name="Rectangle 305"/>
                  <p:cNvSpPr>
                    <a:spLocks noChangeArrowheads="1"/>
                  </p:cNvSpPr>
                  <p:nvPr/>
                </p:nvSpPr>
                <p:spPr bwMode="auto">
                  <a:xfrm>
                    <a:off x="345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6335" name="Group 306"/>
                <p:cNvGrpSpPr>
                  <a:grpSpLocks/>
                </p:cNvGrpSpPr>
                <p:nvPr/>
              </p:nvGrpSpPr>
              <p:grpSpPr bwMode="auto">
                <a:xfrm>
                  <a:off x="864" y="1440"/>
                  <a:ext cx="2880" cy="288"/>
                  <a:chOff x="864" y="1152"/>
                  <a:chExt cx="2880" cy="288"/>
                </a:xfrm>
              </p:grpSpPr>
              <p:sp>
                <p:nvSpPr>
                  <p:cNvPr id="6435" name="Rectangle 307"/>
                  <p:cNvSpPr>
                    <a:spLocks noChangeArrowheads="1"/>
                  </p:cNvSpPr>
                  <p:nvPr/>
                </p:nvSpPr>
                <p:spPr bwMode="auto">
                  <a:xfrm>
                    <a:off x="86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36" name="Rectangle 308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37" name="Rectangle 309"/>
                  <p:cNvSpPr>
                    <a:spLocks noChangeArrowheads="1"/>
                  </p:cNvSpPr>
                  <p:nvPr/>
                </p:nvSpPr>
                <p:spPr bwMode="auto">
                  <a:xfrm>
                    <a:off x="144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38" name="Rectangle 310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39" name="Rectangle 311"/>
                  <p:cNvSpPr>
                    <a:spLocks noChangeArrowheads="1"/>
                  </p:cNvSpPr>
                  <p:nvPr/>
                </p:nvSpPr>
                <p:spPr bwMode="auto">
                  <a:xfrm>
                    <a:off x="201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40" name="Rectangle 312"/>
                  <p:cNvSpPr>
                    <a:spLocks noChangeArrowheads="1"/>
                  </p:cNvSpPr>
                  <p:nvPr/>
                </p:nvSpPr>
                <p:spPr bwMode="auto">
                  <a:xfrm>
                    <a:off x="230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41" name="Rectangle 313"/>
                  <p:cNvSpPr>
                    <a:spLocks noChangeArrowheads="1"/>
                  </p:cNvSpPr>
                  <p:nvPr/>
                </p:nvSpPr>
                <p:spPr bwMode="auto">
                  <a:xfrm>
                    <a:off x="259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42" name="Rectangle 314"/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43" name="Rectangle 315"/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44" name="Rectangle 316"/>
                  <p:cNvSpPr>
                    <a:spLocks noChangeArrowheads="1"/>
                  </p:cNvSpPr>
                  <p:nvPr/>
                </p:nvSpPr>
                <p:spPr bwMode="auto">
                  <a:xfrm>
                    <a:off x="345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6336" name="Group 317"/>
                <p:cNvGrpSpPr>
                  <a:grpSpLocks/>
                </p:cNvGrpSpPr>
                <p:nvPr/>
              </p:nvGrpSpPr>
              <p:grpSpPr bwMode="auto">
                <a:xfrm>
                  <a:off x="864" y="1728"/>
                  <a:ext cx="2880" cy="288"/>
                  <a:chOff x="864" y="1152"/>
                  <a:chExt cx="2880" cy="288"/>
                </a:xfrm>
              </p:grpSpPr>
              <p:sp>
                <p:nvSpPr>
                  <p:cNvPr id="6425" name="Rectangle 318"/>
                  <p:cNvSpPr>
                    <a:spLocks noChangeArrowheads="1"/>
                  </p:cNvSpPr>
                  <p:nvPr/>
                </p:nvSpPr>
                <p:spPr bwMode="auto">
                  <a:xfrm>
                    <a:off x="86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26" name="Rectangle 319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27" name="Rectangle 320"/>
                  <p:cNvSpPr>
                    <a:spLocks noChangeArrowheads="1"/>
                  </p:cNvSpPr>
                  <p:nvPr/>
                </p:nvSpPr>
                <p:spPr bwMode="auto">
                  <a:xfrm>
                    <a:off x="144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28" name="Rectangle 321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29" name="Rectangle 322"/>
                  <p:cNvSpPr>
                    <a:spLocks noChangeArrowheads="1"/>
                  </p:cNvSpPr>
                  <p:nvPr/>
                </p:nvSpPr>
                <p:spPr bwMode="auto">
                  <a:xfrm>
                    <a:off x="201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30" name="Rectangle 323"/>
                  <p:cNvSpPr>
                    <a:spLocks noChangeArrowheads="1"/>
                  </p:cNvSpPr>
                  <p:nvPr/>
                </p:nvSpPr>
                <p:spPr bwMode="auto">
                  <a:xfrm>
                    <a:off x="230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31" name="Rectangle 324"/>
                  <p:cNvSpPr>
                    <a:spLocks noChangeArrowheads="1"/>
                  </p:cNvSpPr>
                  <p:nvPr/>
                </p:nvSpPr>
                <p:spPr bwMode="auto">
                  <a:xfrm>
                    <a:off x="259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32" name="Rectangle 325"/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33" name="Rectangle 326"/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34" name="Rectangle 327"/>
                  <p:cNvSpPr>
                    <a:spLocks noChangeArrowheads="1"/>
                  </p:cNvSpPr>
                  <p:nvPr/>
                </p:nvSpPr>
                <p:spPr bwMode="auto">
                  <a:xfrm>
                    <a:off x="345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6337" name="Group 328"/>
                <p:cNvGrpSpPr>
                  <a:grpSpLocks/>
                </p:cNvGrpSpPr>
                <p:nvPr/>
              </p:nvGrpSpPr>
              <p:grpSpPr bwMode="auto">
                <a:xfrm>
                  <a:off x="864" y="2016"/>
                  <a:ext cx="2880" cy="288"/>
                  <a:chOff x="864" y="1152"/>
                  <a:chExt cx="2880" cy="288"/>
                </a:xfrm>
              </p:grpSpPr>
              <p:sp>
                <p:nvSpPr>
                  <p:cNvPr id="6415" name="Rectangle 329"/>
                  <p:cNvSpPr>
                    <a:spLocks noChangeArrowheads="1"/>
                  </p:cNvSpPr>
                  <p:nvPr/>
                </p:nvSpPr>
                <p:spPr bwMode="auto">
                  <a:xfrm>
                    <a:off x="86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16" name="Rectangle 330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17" name="Rectangle 331"/>
                  <p:cNvSpPr>
                    <a:spLocks noChangeArrowheads="1"/>
                  </p:cNvSpPr>
                  <p:nvPr/>
                </p:nvSpPr>
                <p:spPr bwMode="auto">
                  <a:xfrm>
                    <a:off x="144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18" name="Rectangle 332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19" name="Rectangle 333"/>
                  <p:cNvSpPr>
                    <a:spLocks noChangeArrowheads="1"/>
                  </p:cNvSpPr>
                  <p:nvPr/>
                </p:nvSpPr>
                <p:spPr bwMode="auto">
                  <a:xfrm>
                    <a:off x="201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20" name="Rectangle 334"/>
                  <p:cNvSpPr>
                    <a:spLocks noChangeArrowheads="1"/>
                  </p:cNvSpPr>
                  <p:nvPr/>
                </p:nvSpPr>
                <p:spPr bwMode="auto">
                  <a:xfrm>
                    <a:off x="230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21" name="Rectangle 335"/>
                  <p:cNvSpPr>
                    <a:spLocks noChangeArrowheads="1"/>
                  </p:cNvSpPr>
                  <p:nvPr/>
                </p:nvSpPr>
                <p:spPr bwMode="auto">
                  <a:xfrm>
                    <a:off x="259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22" name="Rectangle 336"/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23" name="Rectangle 337"/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24" name="Rectangle 338"/>
                  <p:cNvSpPr>
                    <a:spLocks noChangeArrowheads="1"/>
                  </p:cNvSpPr>
                  <p:nvPr/>
                </p:nvSpPr>
                <p:spPr bwMode="auto">
                  <a:xfrm>
                    <a:off x="345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6338" name="Group 339"/>
                <p:cNvGrpSpPr>
                  <a:grpSpLocks/>
                </p:cNvGrpSpPr>
                <p:nvPr/>
              </p:nvGrpSpPr>
              <p:grpSpPr bwMode="auto">
                <a:xfrm>
                  <a:off x="864" y="2304"/>
                  <a:ext cx="2880" cy="288"/>
                  <a:chOff x="864" y="1152"/>
                  <a:chExt cx="2880" cy="288"/>
                </a:xfrm>
              </p:grpSpPr>
              <p:sp>
                <p:nvSpPr>
                  <p:cNvPr id="6405" name="Rectangle 340"/>
                  <p:cNvSpPr>
                    <a:spLocks noChangeArrowheads="1"/>
                  </p:cNvSpPr>
                  <p:nvPr/>
                </p:nvSpPr>
                <p:spPr bwMode="auto">
                  <a:xfrm>
                    <a:off x="86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06" name="Rectangle 341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07" name="Rectangle 342"/>
                  <p:cNvSpPr>
                    <a:spLocks noChangeArrowheads="1"/>
                  </p:cNvSpPr>
                  <p:nvPr/>
                </p:nvSpPr>
                <p:spPr bwMode="auto">
                  <a:xfrm>
                    <a:off x="144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08" name="Rectangle 343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09" name="Rectangle 344"/>
                  <p:cNvSpPr>
                    <a:spLocks noChangeArrowheads="1"/>
                  </p:cNvSpPr>
                  <p:nvPr/>
                </p:nvSpPr>
                <p:spPr bwMode="auto">
                  <a:xfrm>
                    <a:off x="201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10" name="Rectangle 345"/>
                  <p:cNvSpPr>
                    <a:spLocks noChangeArrowheads="1"/>
                  </p:cNvSpPr>
                  <p:nvPr/>
                </p:nvSpPr>
                <p:spPr bwMode="auto">
                  <a:xfrm>
                    <a:off x="230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11" name="Rectangle 346"/>
                  <p:cNvSpPr>
                    <a:spLocks noChangeArrowheads="1"/>
                  </p:cNvSpPr>
                  <p:nvPr/>
                </p:nvSpPr>
                <p:spPr bwMode="auto">
                  <a:xfrm>
                    <a:off x="259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12" name="Rectangle 347"/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13" name="Rectangle 348"/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14" name="Rectangle 349"/>
                  <p:cNvSpPr>
                    <a:spLocks noChangeArrowheads="1"/>
                  </p:cNvSpPr>
                  <p:nvPr/>
                </p:nvSpPr>
                <p:spPr bwMode="auto">
                  <a:xfrm>
                    <a:off x="345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6339" name="Group 350"/>
                <p:cNvGrpSpPr>
                  <a:grpSpLocks/>
                </p:cNvGrpSpPr>
                <p:nvPr/>
              </p:nvGrpSpPr>
              <p:grpSpPr bwMode="auto">
                <a:xfrm>
                  <a:off x="864" y="2592"/>
                  <a:ext cx="2880" cy="288"/>
                  <a:chOff x="864" y="1152"/>
                  <a:chExt cx="2880" cy="288"/>
                </a:xfrm>
              </p:grpSpPr>
              <p:sp>
                <p:nvSpPr>
                  <p:cNvPr id="6395" name="Rectangle 351"/>
                  <p:cNvSpPr>
                    <a:spLocks noChangeArrowheads="1"/>
                  </p:cNvSpPr>
                  <p:nvPr/>
                </p:nvSpPr>
                <p:spPr bwMode="auto">
                  <a:xfrm>
                    <a:off x="86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96" name="Rectangle 352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97" name="Rectangle 353"/>
                  <p:cNvSpPr>
                    <a:spLocks noChangeArrowheads="1"/>
                  </p:cNvSpPr>
                  <p:nvPr/>
                </p:nvSpPr>
                <p:spPr bwMode="auto">
                  <a:xfrm>
                    <a:off x="144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98" name="Rectangle 354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99" name="Rectangle 355"/>
                  <p:cNvSpPr>
                    <a:spLocks noChangeArrowheads="1"/>
                  </p:cNvSpPr>
                  <p:nvPr/>
                </p:nvSpPr>
                <p:spPr bwMode="auto">
                  <a:xfrm>
                    <a:off x="201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00" name="Rectangle 356"/>
                  <p:cNvSpPr>
                    <a:spLocks noChangeArrowheads="1"/>
                  </p:cNvSpPr>
                  <p:nvPr/>
                </p:nvSpPr>
                <p:spPr bwMode="auto">
                  <a:xfrm>
                    <a:off x="230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01" name="Rectangle 357"/>
                  <p:cNvSpPr>
                    <a:spLocks noChangeArrowheads="1"/>
                  </p:cNvSpPr>
                  <p:nvPr/>
                </p:nvSpPr>
                <p:spPr bwMode="auto">
                  <a:xfrm>
                    <a:off x="259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02" name="Rectangle 358"/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03" name="Rectangle 359"/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04" name="Rectangle 360"/>
                  <p:cNvSpPr>
                    <a:spLocks noChangeArrowheads="1"/>
                  </p:cNvSpPr>
                  <p:nvPr/>
                </p:nvSpPr>
                <p:spPr bwMode="auto">
                  <a:xfrm>
                    <a:off x="345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6340" name="Group 361"/>
                <p:cNvGrpSpPr>
                  <a:grpSpLocks/>
                </p:cNvGrpSpPr>
                <p:nvPr/>
              </p:nvGrpSpPr>
              <p:grpSpPr bwMode="auto">
                <a:xfrm>
                  <a:off x="864" y="2880"/>
                  <a:ext cx="2880" cy="288"/>
                  <a:chOff x="864" y="1152"/>
                  <a:chExt cx="2880" cy="288"/>
                </a:xfrm>
              </p:grpSpPr>
              <p:sp>
                <p:nvSpPr>
                  <p:cNvPr id="6385" name="Rectangle 362"/>
                  <p:cNvSpPr>
                    <a:spLocks noChangeArrowheads="1"/>
                  </p:cNvSpPr>
                  <p:nvPr/>
                </p:nvSpPr>
                <p:spPr bwMode="auto">
                  <a:xfrm>
                    <a:off x="86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86" name="Rectangle 363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87" name="Rectangle 364"/>
                  <p:cNvSpPr>
                    <a:spLocks noChangeArrowheads="1"/>
                  </p:cNvSpPr>
                  <p:nvPr/>
                </p:nvSpPr>
                <p:spPr bwMode="auto">
                  <a:xfrm>
                    <a:off x="144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88" name="Rectangle 365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89" name="Rectangle 366"/>
                  <p:cNvSpPr>
                    <a:spLocks noChangeArrowheads="1"/>
                  </p:cNvSpPr>
                  <p:nvPr/>
                </p:nvSpPr>
                <p:spPr bwMode="auto">
                  <a:xfrm>
                    <a:off x="201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90" name="Rectangle 367"/>
                  <p:cNvSpPr>
                    <a:spLocks noChangeArrowheads="1"/>
                  </p:cNvSpPr>
                  <p:nvPr/>
                </p:nvSpPr>
                <p:spPr bwMode="auto">
                  <a:xfrm>
                    <a:off x="230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91" name="Rectangle 368"/>
                  <p:cNvSpPr>
                    <a:spLocks noChangeArrowheads="1"/>
                  </p:cNvSpPr>
                  <p:nvPr/>
                </p:nvSpPr>
                <p:spPr bwMode="auto">
                  <a:xfrm>
                    <a:off x="259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92" name="Rectangle 369"/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93" name="Rectangle 370"/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94" name="Rectangle 371"/>
                  <p:cNvSpPr>
                    <a:spLocks noChangeArrowheads="1"/>
                  </p:cNvSpPr>
                  <p:nvPr/>
                </p:nvSpPr>
                <p:spPr bwMode="auto">
                  <a:xfrm>
                    <a:off x="345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6341" name="Group 372"/>
                <p:cNvGrpSpPr>
                  <a:grpSpLocks/>
                </p:cNvGrpSpPr>
                <p:nvPr/>
              </p:nvGrpSpPr>
              <p:grpSpPr bwMode="auto">
                <a:xfrm>
                  <a:off x="864" y="3168"/>
                  <a:ext cx="2880" cy="288"/>
                  <a:chOff x="864" y="1152"/>
                  <a:chExt cx="2880" cy="288"/>
                </a:xfrm>
              </p:grpSpPr>
              <p:sp>
                <p:nvSpPr>
                  <p:cNvPr id="6375" name="Rectangle 373"/>
                  <p:cNvSpPr>
                    <a:spLocks noChangeArrowheads="1"/>
                  </p:cNvSpPr>
                  <p:nvPr/>
                </p:nvSpPr>
                <p:spPr bwMode="auto">
                  <a:xfrm>
                    <a:off x="86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76" name="Rectangle 374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77" name="Rectangle 375"/>
                  <p:cNvSpPr>
                    <a:spLocks noChangeArrowheads="1"/>
                  </p:cNvSpPr>
                  <p:nvPr/>
                </p:nvSpPr>
                <p:spPr bwMode="auto">
                  <a:xfrm>
                    <a:off x="144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78" name="Rectangle 376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79" name="Rectangle 377"/>
                  <p:cNvSpPr>
                    <a:spLocks noChangeArrowheads="1"/>
                  </p:cNvSpPr>
                  <p:nvPr/>
                </p:nvSpPr>
                <p:spPr bwMode="auto">
                  <a:xfrm>
                    <a:off x="201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80" name="Rectangle 378"/>
                  <p:cNvSpPr>
                    <a:spLocks noChangeArrowheads="1"/>
                  </p:cNvSpPr>
                  <p:nvPr/>
                </p:nvSpPr>
                <p:spPr bwMode="auto">
                  <a:xfrm>
                    <a:off x="230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81" name="Rectangle 379"/>
                  <p:cNvSpPr>
                    <a:spLocks noChangeArrowheads="1"/>
                  </p:cNvSpPr>
                  <p:nvPr/>
                </p:nvSpPr>
                <p:spPr bwMode="auto">
                  <a:xfrm>
                    <a:off x="259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82" name="Rectangle 380"/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83" name="Rectangle 381"/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84" name="Rectangle 382"/>
                  <p:cNvSpPr>
                    <a:spLocks noChangeArrowheads="1"/>
                  </p:cNvSpPr>
                  <p:nvPr/>
                </p:nvSpPr>
                <p:spPr bwMode="auto">
                  <a:xfrm>
                    <a:off x="345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6342" name="Group 383"/>
                <p:cNvGrpSpPr>
                  <a:grpSpLocks/>
                </p:cNvGrpSpPr>
                <p:nvPr/>
              </p:nvGrpSpPr>
              <p:grpSpPr bwMode="auto">
                <a:xfrm>
                  <a:off x="864" y="3456"/>
                  <a:ext cx="2880" cy="288"/>
                  <a:chOff x="864" y="1152"/>
                  <a:chExt cx="2880" cy="288"/>
                </a:xfrm>
              </p:grpSpPr>
              <p:sp>
                <p:nvSpPr>
                  <p:cNvPr id="6365" name="Rectangle 384"/>
                  <p:cNvSpPr>
                    <a:spLocks noChangeArrowheads="1"/>
                  </p:cNvSpPr>
                  <p:nvPr/>
                </p:nvSpPr>
                <p:spPr bwMode="auto">
                  <a:xfrm>
                    <a:off x="86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66" name="Rectangle 385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67" name="Rectangle 386"/>
                  <p:cNvSpPr>
                    <a:spLocks noChangeArrowheads="1"/>
                  </p:cNvSpPr>
                  <p:nvPr/>
                </p:nvSpPr>
                <p:spPr bwMode="auto">
                  <a:xfrm>
                    <a:off x="144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68" name="Rectangle 387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69" name="Rectangle 388"/>
                  <p:cNvSpPr>
                    <a:spLocks noChangeArrowheads="1"/>
                  </p:cNvSpPr>
                  <p:nvPr/>
                </p:nvSpPr>
                <p:spPr bwMode="auto">
                  <a:xfrm>
                    <a:off x="201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70" name="Rectangle 389"/>
                  <p:cNvSpPr>
                    <a:spLocks noChangeArrowheads="1"/>
                  </p:cNvSpPr>
                  <p:nvPr/>
                </p:nvSpPr>
                <p:spPr bwMode="auto">
                  <a:xfrm>
                    <a:off x="230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71" name="Rectangle 390"/>
                  <p:cNvSpPr>
                    <a:spLocks noChangeArrowheads="1"/>
                  </p:cNvSpPr>
                  <p:nvPr/>
                </p:nvSpPr>
                <p:spPr bwMode="auto">
                  <a:xfrm>
                    <a:off x="259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72" name="Rectangle 391"/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73" name="Rectangle 392"/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74" name="Rectangle 393"/>
                  <p:cNvSpPr>
                    <a:spLocks noChangeArrowheads="1"/>
                  </p:cNvSpPr>
                  <p:nvPr/>
                </p:nvSpPr>
                <p:spPr bwMode="auto">
                  <a:xfrm>
                    <a:off x="345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6343" name="Group 394"/>
                <p:cNvGrpSpPr>
                  <a:grpSpLocks/>
                </p:cNvGrpSpPr>
                <p:nvPr/>
              </p:nvGrpSpPr>
              <p:grpSpPr bwMode="auto">
                <a:xfrm>
                  <a:off x="864" y="3744"/>
                  <a:ext cx="2880" cy="288"/>
                  <a:chOff x="864" y="1152"/>
                  <a:chExt cx="2880" cy="288"/>
                </a:xfrm>
              </p:grpSpPr>
              <p:sp>
                <p:nvSpPr>
                  <p:cNvPr id="6355" name="Rectangle 395"/>
                  <p:cNvSpPr>
                    <a:spLocks noChangeArrowheads="1"/>
                  </p:cNvSpPr>
                  <p:nvPr/>
                </p:nvSpPr>
                <p:spPr bwMode="auto">
                  <a:xfrm>
                    <a:off x="86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56" name="Rectangle 396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57" name="Rectangle 397"/>
                  <p:cNvSpPr>
                    <a:spLocks noChangeArrowheads="1"/>
                  </p:cNvSpPr>
                  <p:nvPr/>
                </p:nvSpPr>
                <p:spPr bwMode="auto">
                  <a:xfrm>
                    <a:off x="144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58" name="Rectangle 398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59" name="Rectangle 399"/>
                  <p:cNvSpPr>
                    <a:spLocks noChangeArrowheads="1"/>
                  </p:cNvSpPr>
                  <p:nvPr/>
                </p:nvSpPr>
                <p:spPr bwMode="auto">
                  <a:xfrm>
                    <a:off x="201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60" name="Rectangle 400"/>
                  <p:cNvSpPr>
                    <a:spLocks noChangeArrowheads="1"/>
                  </p:cNvSpPr>
                  <p:nvPr/>
                </p:nvSpPr>
                <p:spPr bwMode="auto">
                  <a:xfrm>
                    <a:off x="230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61" name="Rectangle 401"/>
                  <p:cNvSpPr>
                    <a:spLocks noChangeArrowheads="1"/>
                  </p:cNvSpPr>
                  <p:nvPr/>
                </p:nvSpPr>
                <p:spPr bwMode="auto">
                  <a:xfrm>
                    <a:off x="259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62" name="Rectangle 402"/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63" name="Rectangle 403"/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64" name="Rectangle 404"/>
                  <p:cNvSpPr>
                    <a:spLocks noChangeArrowheads="1"/>
                  </p:cNvSpPr>
                  <p:nvPr/>
                </p:nvSpPr>
                <p:spPr bwMode="auto">
                  <a:xfrm>
                    <a:off x="345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6344" name="Group 405"/>
                <p:cNvGrpSpPr>
                  <a:grpSpLocks/>
                </p:cNvGrpSpPr>
                <p:nvPr/>
              </p:nvGrpSpPr>
              <p:grpSpPr bwMode="auto">
                <a:xfrm>
                  <a:off x="864" y="3744"/>
                  <a:ext cx="2880" cy="288"/>
                  <a:chOff x="864" y="1152"/>
                  <a:chExt cx="2880" cy="288"/>
                </a:xfrm>
              </p:grpSpPr>
              <p:sp>
                <p:nvSpPr>
                  <p:cNvPr id="6345" name="Rectangle 406"/>
                  <p:cNvSpPr>
                    <a:spLocks noChangeArrowheads="1"/>
                  </p:cNvSpPr>
                  <p:nvPr/>
                </p:nvSpPr>
                <p:spPr bwMode="auto">
                  <a:xfrm>
                    <a:off x="86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46" name="Rectangle 407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47" name="Rectangle 408"/>
                  <p:cNvSpPr>
                    <a:spLocks noChangeArrowheads="1"/>
                  </p:cNvSpPr>
                  <p:nvPr/>
                </p:nvSpPr>
                <p:spPr bwMode="auto">
                  <a:xfrm>
                    <a:off x="144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48" name="Rectangle 409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49" name="Rectangle 410"/>
                  <p:cNvSpPr>
                    <a:spLocks noChangeArrowheads="1"/>
                  </p:cNvSpPr>
                  <p:nvPr/>
                </p:nvSpPr>
                <p:spPr bwMode="auto">
                  <a:xfrm>
                    <a:off x="201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50" name="Rectangle 411"/>
                  <p:cNvSpPr>
                    <a:spLocks noChangeArrowheads="1"/>
                  </p:cNvSpPr>
                  <p:nvPr/>
                </p:nvSpPr>
                <p:spPr bwMode="auto">
                  <a:xfrm>
                    <a:off x="230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51" name="Rectangle 412"/>
                  <p:cNvSpPr>
                    <a:spLocks noChangeArrowheads="1"/>
                  </p:cNvSpPr>
                  <p:nvPr/>
                </p:nvSpPr>
                <p:spPr bwMode="auto">
                  <a:xfrm>
                    <a:off x="259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52" name="Rectangle 413"/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53" name="Rectangle 414"/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54" name="Rectangle 415"/>
                  <p:cNvSpPr>
                    <a:spLocks noChangeArrowheads="1"/>
                  </p:cNvSpPr>
                  <p:nvPr/>
                </p:nvSpPr>
                <p:spPr bwMode="auto">
                  <a:xfrm>
                    <a:off x="345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sp>
            <p:nvSpPr>
              <p:cNvPr id="6332" name="Rectangle 506"/>
              <p:cNvSpPr>
                <a:spLocks noChangeArrowheads="1"/>
              </p:cNvSpPr>
              <p:nvPr/>
            </p:nvSpPr>
            <p:spPr bwMode="auto">
              <a:xfrm>
                <a:off x="576" y="3235"/>
                <a:ext cx="48" cy="48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333" name="Rectangle 507"/>
              <p:cNvSpPr>
                <a:spLocks noChangeArrowheads="1"/>
              </p:cNvSpPr>
              <p:nvPr/>
            </p:nvSpPr>
            <p:spPr bwMode="auto">
              <a:xfrm>
                <a:off x="672" y="3236"/>
                <a:ext cx="48" cy="48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6330" name="Rectangle 508"/>
            <p:cNvSpPr>
              <a:spLocks noChangeArrowheads="1"/>
            </p:cNvSpPr>
            <p:nvPr/>
          </p:nvSpPr>
          <p:spPr bwMode="auto">
            <a:xfrm>
              <a:off x="768" y="3236"/>
              <a:ext cx="48" cy="4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29" name="Group 658"/>
          <p:cNvGrpSpPr>
            <a:grpSpLocks/>
          </p:cNvGrpSpPr>
          <p:nvPr/>
        </p:nvGrpSpPr>
        <p:grpSpPr bwMode="auto">
          <a:xfrm>
            <a:off x="1524000" y="3657600"/>
            <a:ext cx="1219200" cy="762000"/>
            <a:chOff x="0" y="2304"/>
            <a:chExt cx="768" cy="480"/>
          </a:xfrm>
        </p:grpSpPr>
        <p:sp>
          <p:nvSpPr>
            <p:cNvPr id="6204" name="Rectangle 505"/>
            <p:cNvSpPr>
              <a:spLocks noChangeArrowheads="1"/>
            </p:cNvSpPr>
            <p:nvPr/>
          </p:nvSpPr>
          <p:spPr bwMode="auto">
            <a:xfrm>
              <a:off x="720" y="2668"/>
              <a:ext cx="48" cy="4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prstClr val="black"/>
                </a:solidFill>
              </a:endParaRPr>
            </a:p>
          </p:txBody>
        </p:sp>
        <p:grpSp>
          <p:nvGrpSpPr>
            <p:cNvPr id="6205" name="Group 534"/>
            <p:cNvGrpSpPr>
              <a:grpSpLocks/>
            </p:cNvGrpSpPr>
            <p:nvPr/>
          </p:nvGrpSpPr>
          <p:grpSpPr bwMode="auto">
            <a:xfrm>
              <a:off x="0" y="2304"/>
              <a:ext cx="624" cy="480"/>
              <a:chOff x="0" y="1728"/>
              <a:chExt cx="624" cy="480"/>
            </a:xfrm>
          </p:grpSpPr>
          <p:grpSp>
            <p:nvGrpSpPr>
              <p:cNvPr id="6206" name="Group 535"/>
              <p:cNvGrpSpPr>
                <a:grpSpLocks/>
              </p:cNvGrpSpPr>
              <p:nvPr/>
            </p:nvGrpSpPr>
            <p:grpSpPr bwMode="auto">
              <a:xfrm flipV="1">
                <a:off x="0" y="1728"/>
                <a:ext cx="480" cy="480"/>
                <a:chOff x="864" y="1152"/>
                <a:chExt cx="2880" cy="2880"/>
              </a:xfrm>
            </p:grpSpPr>
            <p:grpSp>
              <p:nvGrpSpPr>
                <p:cNvPr id="6208" name="Group 536"/>
                <p:cNvGrpSpPr>
                  <a:grpSpLocks/>
                </p:cNvGrpSpPr>
                <p:nvPr/>
              </p:nvGrpSpPr>
              <p:grpSpPr bwMode="auto">
                <a:xfrm>
                  <a:off x="864" y="1152"/>
                  <a:ext cx="2880" cy="288"/>
                  <a:chOff x="864" y="1152"/>
                  <a:chExt cx="2880" cy="288"/>
                </a:xfrm>
              </p:grpSpPr>
              <p:sp>
                <p:nvSpPr>
                  <p:cNvPr id="6319" name="Rectangle 537"/>
                  <p:cNvSpPr>
                    <a:spLocks noChangeArrowheads="1"/>
                  </p:cNvSpPr>
                  <p:nvPr/>
                </p:nvSpPr>
                <p:spPr bwMode="auto">
                  <a:xfrm>
                    <a:off x="86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20" name="Rectangle 538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21" name="Rectangle 539"/>
                  <p:cNvSpPr>
                    <a:spLocks noChangeArrowheads="1"/>
                  </p:cNvSpPr>
                  <p:nvPr/>
                </p:nvSpPr>
                <p:spPr bwMode="auto">
                  <a:xfrm>
                    <a:off x="144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22" name="Rectangle 540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23" name="Rectangle 541"/>
                  <p:cNvSpPr>
                    <a:spLocks noChangeArrowheads="1"/>
                  </p:cNvSpPr>
                  <p:nvPr/>
                </p:nvSpPr>
                <p:spPr bwMode="auto">
                  <a:xfrm>
                    <a:off x="201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24" name="Rectangle 542"/>
                  <p:cNvSpPr>
                    <a:spLocks noChangeArrowheads="1"/>
                  </p:cNvSpPr>
                  <p:nvPr/>
                </p:nvSpPr>
                <p:spPr bwMode="auto">
                  <a:xfrm>
                    <a:off x="230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25" name="Rectangle 543"/>
                  <p:cNvSpPr>
                    <a:spLocks noChangeArrowheads="1"/>
                  </p:cNvSpPr>
                  <p:nvPr/>
                </p:nvSpPr>
                <p:spPr bwMode="auto">
                  <a:xfrm>
                    <a:off x="259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26" name="Rectangle 544"/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27" name="Rectangle 545"/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28" name="Rectangle 546"/>
                  <p:cNvSpPr>
                    <a:spLocks noChangeArrowheads="1"/>
                  </p:cNvSpPr>
                  <p:nvPr/>
                </p:nvSpPr>
                <p:spPr bwMode="auto">
                  <a:xfrm>
                    <a:off x="345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6209" name="Group 547"/>
                <p:cNvGrpSpPr>
                  <a:grpSpLocks/>
                </p:cNvGrpSpPr>
                <p:nvPr/>
              </p:nvGrpSpPr>
              <p:grpSpPr bwMode="auto">
                <a:xfrm>
                  <a:off x="864" y="1440"/>
                  <a:ext cx="2880" cy="288"/>
                  <a:chOff x="864" y="1152"/>
                  <a:chExt cx="2880" cy="288"/>
                </a:xfrm>
              </p:grpSpPr>
              <p:sp>
                <p:nvSpPr>
                  <p:cNvPr id="6309" name="Rectangle 548"/>
                  <p:cNvSpPr>
                    <a:spLocks noChangeArrowheads="1"/>
                  </p:cNvSpPr>
                  <p:nvPr/>
                </p:nvSpPr>
                <p:spPr bwMode="auto">
                  <a:xfrm>
                    <a:off x="86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10" name="Rectangle 549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11" name="Rectangle 550"/>
                  <p:cNvSpPr>
                    <a:spLocks noChangeArrowheads="1"/>
                  </p:cNvSpPr>
                  <p:nvPr/>
                </p:nvSpPr>
                <p:spPr bwMode="auto">
                  <a:xfrm>
                    <a:off x="144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12" name="Rectangle 551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13" name="Rectangle 552"/>
                  <p:cNvSpPr>
                    <a:spLocks noChangeArrowheads="1"/>
                  </p:cNvSpPr>
                  <p:nvPr/>
                </p:nvSpPr>
                <p:spPr bwMode="auto">
                  <a:xfrm>
                    <a:off x="201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14" name="Rectangle 553"/>
                  <p:cNvSpPr>
                    <a:spLocks noChangeArrowheads="1"/>
                  </p:cNvSpPr>
                  <p:nvPr/>
                </p:nvSpPr>
                <p:spPr bwMode="auto">
                  <a:xfrm>
                    <a:off x="230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15" name="Rectangle 554"/>
                  <p:cNvSpPr>
                    <a:spLocks noChangeArrowheads="1"/>
                  </p:cNvSpPr>
                  <p:nvPr/>
                </p:nvSpPr>
                <p:spPr bwMode="auto">
                  <a:xfrm>
                    <a:off x="259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16" name="Rectangle 555"/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17" name="Rectangle 556"/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18" name="Rectangle 557"/>
                  <p:cNvSpPr>
                    <a:spLocks noChangeArrowheads="1"/>
                  </p:cNvSpPr>
                  <p:nvPr/>
                </p:nvSpPr>
                <p:spPr bwMode="auto">
                  <a:xfrm>
                    <a:off x="345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6210" name="Group 558"/>
                <p:cNvGrpSpPr>
                  <a:grpSpLocks/>
                </p:cNvGrpSpPr>
                <p:nvPr/>
              </p:nvGrpSpPr>
              <p:grpSpPr bwMode="auto">
                <a:xfrm>
                  <a:off x="864" y="1728"/>
                  <a:ext cx="2880" cy="288"/>
                  <a:chOff x="864" y="1152"/>
                  <a:chExt cx="2880" cy="288"/>
                </a:xfrm>
              </p:grpSpPr>
              <p:sp>
                <p:nvSpPr>
                  <p:cNvPr id="6299" name="Rectangle 559"/>
                  <p:cNvSpPr>
                    <a:spLocks noChangeArrowheads="1"/>
                  </p:cNvSpPr>
                  <p:nvPr/>
                </p:nvSpPr>
                <p:spPr bwMode="auto">
                  <a:xfrm>
                    <a:off x="86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00" name="Rectangle 560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01" name="Rectangle 561"/>
                  <p:cNvSpPr>
                    <a:spLocks noChangeArrowheads="1"/>
                  </p:cNvSpPr>
                  <p:nvPr/>
                </p:nvSpPr>
                <p:spPr bwMode="auto">
                  <a:xfrm>
                    <a:off x="144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02" name="Rectangle 562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03" name="Rectangle 563"/>
                  <p:cNvSpPr>
                    <a:spLocks noChangeArrowheads="1"/>
                  </p:cNvSpPr>
                  <p:nvPr/>
                </p:nvSpPr>
                <p:spPr bwMode="auto">
                  <a:xfrm>
                    <a:off x="201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04" name="Rectangle 564"/>
                  <p:cNvSpPr>
                    <a:spLocks noChangeArrowheads="1"/>
                  </p:cNvSpPr>
                  <p:nvPr/>
                </p:nvSpPr>
                <p:spPr bwMode="auto">
                  <a:xfrm>
                    <a:off x="230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05" name="Rectangle 565"/>
                  <p:cNvSpPr>
                    <a:spLocks noChangeArrowheads="1"/>
                  </p:cNvSpPr>
                  <p:nvPr/>
                </p:nvSpPr>
                <p:spPr bwMode="auto">
                  <a:xfrm>
                    <a:off x="259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06" name="Rectangle 566"/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07" name="Rectangle 567"/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08" name="Rectangle 568"/>
                  <p:cNvSpPr>
                    <a:spLocks noChangeArrowheads="1"/>
                  </p:cNvSpPr>
                  <p:nvPr/>
                </p:nvSpPr>
                <p:spPr bwMode="auto">
                  <a:xfrm>
                    <a:off x="345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6211" name="Group 569"/>
                <p:cNvGrpSpPr>
                  <a:grpSpLocks/>
                </p:cNvGrpSpPr>
                <p:nvPr/>
              </p:nvGrpSpPr>
              <p:grpSpPr bwMode="auto">
                <a:xfrm>
                  <a:off x="864" y="2016"/>
                  <a:ext cx="2880" cy="288"/>
                  <a:chOff x="864" y="1152"/>
                  <a:chExt cx="2880" cy="288"/>
                </a:xfrm>
              </p:grpSpPr>
              <p:sp>
                <p:nvSpPr>
                  <p:cNvPr id="6289" name="Rectangle 570"/>
                  <p:cNvSpPr>
                    <a:spLocks noChangeArrowheads="1"/>
                  </p:cNvSpPr>
                  <p:nvPr/>
                </p:nvSpPr>
                <p:spPr bwMode="auto">
                  <a:xfrm>
                    <a:off x="86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90" name="Rectangle 571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91" name="Rectangle 572"/>
                  <p:cNvSpPr>
                    <a:spLocks noChangeArrowheads="1"/>
                  </p:cNvSpPr>
                  <p:nvPr/>
                </p:nvSpPr>
                <p:spPr bwMode="auto">
                  <a:xfrm>
                    <a:off x="144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92" name="Rectangle 573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93" name="Rectangle 574"/>
                  <p:cNvSpPr>
                    <a:spLocks noChangeArrowheads="1"/>
                  </p:cNvSpPr>
                  <p:nvPr/>
                </p:nvSpPr>
                <p:spPr bwMode="auto">
                  <a:xfrm>
                    <a:off x="201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94" name="Rectangle 575"/>
                  <p:cNvSpPr>
                    <a:spLocks noChangeArrowheads="1"/>
                  </p:cNvSpPr>
                  <p:nvPr/>
                </p:nvSpPr>
                <p:spPr bwMode="auto">
                  <a:xfrm>
                    <a:off x="230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95" name="Rectangle 576"/>
                  <p:cNvSpPr>
                    <a:spLocks noChangeArrowheads="1"/>
                  </p:cNvSpPr>
                  <p:nvPr/>
                </p:nvSpPr>
                <p:spPr bwMode="auto">
                  <a:xfrm>
                    <a:off x="259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96" name="Rectangle 577"/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97" name="Rectangle 578"/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98" name="Rectangle 579"/>
                  <p:cNvSpPr>
                    <a:spLocks noChangeArrowheads="1"/>
                  </p:cNvSpPr>
                  <p:nvPr/>
                </p:nvSpPr>
                <p:spPr bwMode="auto">
                  <a:xfrm>
                    <a:off x="345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6212" name="Group 580"/>
                <p:cNvGrpSpPr>
                  <a:grpSpLocks/>
                </p:cNvGrpSpPr>
                <p:nvPr/>
              </p:nvGrpSpPr>
              <p:grpSpPr bwMode="auto">
                <a:xfrm>
                  <a:off x="864" y="2304"/>
                  <a:ext cx="2880" cy="288"/>
                  <a:chOff x="864" y="1152"/>
                  <a:chExt cx="2880" cy="288"/>
                </a:xfrm>
              </p:grpSpPr>
              <p:sp>
                <p:nvSpPr>
                  <p:cNvPr id="6279" name="Rectangle 581"/>
                  <p:cNvSpPr>
                    <a:spLocks noChangeArrowheads="1"/>
                  </p:cNvSpPr>
                  <p:nvPr/>
                </p:nvSpPr>
                <p:spPr bwMode="auto">
                  <a:xfrm>
                    <a:off x="86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80" name="Rectangle 582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81" name="Rectangle 583"/>
                  <p:cNvSpPr>
                    <a:spLocks noChangeArrowheads="1"/>
                  </p:cNvSpPr>
                  <p:nvPr/>
                </p:nvSpPr>
                <p:spPr bwMode="auto">
                  <a:xfrm>
                    <a:off x="144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82" name="Rectangle 584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83" name="Rectangle 585"/>
                  <p:cNvSpPr>
                    <a:spLocks noChangeArrowheads="1"/>
                  </p:cNvSpPr>
                  <p:nvPr/>
                </p:nvSpPr>
                <p:spPr bwMode="auto">
                  <a:xfrm>
                    <a:off x="201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84" name="Rectangle 586"/>
                  <p:cNvSpPr>
                    <a:spLocks noChangeArrowheads="1"/>
                  </p:cNvSpPr>
                  <p:nvPr/>
                </p:nvSpPr>
                <p:spPr bwMode="auto">
                  <a:xfrm>
                    <a:off x="230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85" name="Rectangle 587"/>
                  <p:cNvSpPr>
                    <a:spLocks noChangeArrowheads="1"/>
                  </p:cNvSpPr>
                  <p:nvPr/>
                </p:nvSpPr>
                <p:spPr bwMode="auto">
                  <a:xfrm>
                    <a:off x="259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86" name="Rectangle 588"/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87" name="Rectangle 589"/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88" name="Rectangle 590"/>
                  <p:cNvSpPr>
                    <a:spLocks noChangeArrowheads="1"/>
                  </p:cNvSpPr>
                  <p:nvPr/>
                </p:nvSpPr>
                <p:spPr bwMode="auto">
                  <a:xfrm>
                    <a:off x="345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6213" name="Group 591"/>
                <p:cNvGrpSpPr>
                  <a:grpSpLocks/>
                </p:cNvGrpSpPr>
                <p:nvPr/>
              </p:nvGrpSpPr>
              <p:grpSpPr bwMode="auto">
                <a:xfrm>
                  <a:off x="864" y="2592"/>
                  <a:ext cx="2880" cy="288"/>
                  <a:chOff x="864" y="1152"/>
                  <a:chExt cx="2880" cy="288"/>
                </a:xfrm>
              </p:grpSpPr>
              <p:sp>
                <p:nvSpPr>
                  <p:cNvPr id="6269" name="Rectangle 592"/>
                  <p:cNvSpPr>
                    <a:spLocks noChangeArrowheads="1"/>
                  </p:cNvSpPr>
                  <p:nvPr/>
                </p:nvSpPr>
                <p:spPr bwMode="auto">
                  <a:xfrm>
                    <a:off x="86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70" name="Rectangle 593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71" name="Rectangle 594"/>
                  <p:cNvSpPr>
                    <a:spLocks noChangeArrowheads="1"/>
                  </p:cNvSpPr>
                  <p:nvPr/>
                </p:nvSpPr>
                <p:spPr bwMode="auto">
                  <a:xfrm>
                    <a:off x="144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72" name="Rectangle 595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73" name="Rectangle 596"/>
                  <p:cNvSpPr>
                    <a:spLocks noChangeArrowheads="1"/>
                  </p:cNvSpPr>
                  <p:nvPr/>
                </p:nvSpPr>
                <p:spPr bwMode="auto">
                  <a:xfrm>
                    <a:off x="201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74" name="Rectangle 597"/>
                  <p:cNvSpPr>
                    <a:spLocks noChangeArrowheads="1"/>
                  </p:cNvSpPr>
                  <p:nvPr/>
                </p:nvSpPr>
                <p:spPr bwMode="auto">
                  <a:xfrm>
                    <a:off x="230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75" name="Rectangle 598"/>
                  <p:cNvSpPr>
                    <a:spLocks noChangeArrowheads="1"/>
                  </p:cNvSpPr>
                  <p:nvPr/>
                </p:nvSpPr>
                <p:spPr bwMode="auto">
                  <a:xfrm>
                    <a:off x="259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76" name="Rectangle 599"/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77" name="Rectangle 600"/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78" name="Rectangle 601"/>
                  <p:cNvSpPr>
                    <a:spLocks noChangeArrowheads="1"/>
                  </p:cNvSpPr>
                  <p:nvPr/>
                </p:nvSpPr>
                <p:spPr bwMode="auto">
                  <a:xfrm>
                    <a:off x="345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6214" name="Group 602"/>
                <p:cNvGrpSpPr>
                  <a:grpSpLocks/>
                </p:cNvGrpSpPr>
                <p:nvPr/>
              </p:nvGrpSpPr>
              <p:grpSpPr bwMode="auto">
                <a:xfrm>
                  <a:off x="864" y="2880"/>
                  <a:ext cx="2880" cy="288"/>
                  <a:chOff x="864" y="1152"/>
                  <a:chExt cx="2880" cy="288"/>
                </a:xfrm>
              </p:grpSpPr>
              <p:sp>
                <p:nvSpPr>
                  <p:cNvPr id="6259" name="Rectangle 603"/>
                  <p:cNvSpPr>
                    <a:spLocks noChangeArrowheads="1"/>
                  </p:cNvSpPr>
                  <p:nvPr/>
                </p:nvSpPr>
                <p:spPr bwMode="auto">
                  <a:xfrm>
                    <a:off x="86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60" name="Rectangle 604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61" name="Rectangle 605"/>
                  <p:cNvSpPr>
                    <a:spLocks noChangeArrowheads="1"/>
                  </p:cNvSpPr>
                  <p:nvPr/>
                </p:nvSpPr>
                <p:spPr bwMode="auto">
                  <a:xfrm>
                    <a:off x="144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62" name="Rectangle 606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63" name="Rectangle 607"/>
                  <p:cNvSpPr>
                    <a:spLocks noChangeArrowheads="1"/>
                  </p:cNvSpPr>
                  <p:nvPr/>
                </p:nvSpPr>
                <p:spPr bwMode="auto">
                  <a:xfrm>
                    <a:off x="201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64" name="Rectangle 608"/>
                  <p:cNvSpPr>
                    <a:spLocks noChangeArrowheads="1"/>
                  </p:cNvSpPr>
                  <p:nvPr/>
                </p:nvSpPr>
                <p:spPr bwMode="auto">
                  <a:xfrm>
                    <a:off x="230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65" name="Rectangle 609"/>
                  <p:cNvSpPr>
                    <a:spLocks noChangeArrowheads="1"/>
                  </p:cNvSpPr>
                  <p:nvPr/>
                </p:nvSpPr>
                <p:spPr bwMode="auto">
                  <a:xfrm>
                    <a:off x="259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66" name="Rectangle 610"/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67" name="Rectangle 611"/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68" name="Rectangle 612"/>
                  <p:cNvSpPr>
                    <a:spLocks noChangeArrowheads="1"/>
                  </p:cNvSpPr>
                  <p:nvPr/>
                </p:nvSpPr>
                <p:spPr bwMode="auto">
                  <a:xfrm>
                    <a:off x="345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6215" name="Group 613"/>
                <p:cNvGrpSpPr>
                  <a:grpSpLocks/>
                </p:cNvGrpSpPr>
                <p:nvPr/>
              </p:nvGrpSpPr>
              <p:grpSpPr bwMode="auto">
                <a:xfrm>
                  <a:off x="864" y="3168"/>
                  <a:ext cx="2880" cy="288"/>
                  <a:chOff x="864" y="1152"/>
                  <a:chExt cx="2880" cy="288"/>
                </a:xfrm>
              </p:grpSpPr>
              <p:sp>
                <p:nvSpPr>
                  <p:cNvPr id="6249" name="Rectangle 614"/>
                  <p:cNvSpPr>
                    <a:spLocks noChangeArrowheads="1"/>
                  </p:cNvSpPr>
                  <p:nvPr/>
                </p:nvSpPr>
                <p:spPr bwMode="auto">
                  <a:xfrm>
                    <a:off x="86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50" name="Rectangle 615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51" name="Rectangle 616"/>
                  <p:cNvSpPr>
                    <a:spLocks noChangeArrowheads="1"/>
                  </p:cNvSpPr>
                  <p:nvPr/>
                </p:nvSpPr>
                <p:spPr bwMode="auto">
                  <a:xfrm>
                    <a:off x="144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52" name="Rectangle 617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53" name="Rectangle 618"/>
                  <p:cNvSpPr>
                    <a:spLocks noChangeArrowheads="1"/>
                  </p:cNvSpPr>
                  <p:nvPr/>
                </p:nvSpPr>
                <p:spPr bwMode="auto">
                  <a:xfrm>
                    <a:off x="201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54" name="Rectangle 619"/>
                  <p:cNvSpPr>
                    <a:spLocks noChangeArrowheads="1"/>
                  </p:cNvSpPr>
                  <p:nvPr/>
                </p:nvSpPr>
                <p:spPr bwMode="auto">
                  <a:xfrm>
                    <a:off x="230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55" name="Rectangle 620"/>
                  <p:cNvSpPr>
                    <a:spLocks noChangeArrowheads="1"/>
                  </p:cNvSpPr>
                  <p:nvPr/>
                </p:nvSpPr>
                <p:spPr bwMode="auto">
                  <a:xfrm>
                    <a:off x="259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56" name="Rectangle 621"/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57" name="Rectangle 622"/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58" name="Rectangle 623"/>
                  <p:cNvSpPr>
                    <a:spLocks noChangeArrowheads="1"/>
                  </p:cNvSpPr>
                  <p:nvPr/>
                </p:nvSpPr>
                <p:spPr bwMode="auto">
                  <a:xfrm>
                    <a:off x="345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6216" name="Group 624"/>
                <p:cNvGrpSpPr>
                  <a:grpSpLocks/>
                </p:cNvGrpSpPr>
                <p:nvPr/>
              </p:nvGrpSpPr>
              <p:grpSpPr bwMode="auto">
                <a:xfrm>
                  <a:off x="864" y="3456"/>
                  <a:ext cx="2880" cy="288"/>
                  <a:chOff x="864" y="1152"/>
                  <a:chExt cx="2880" cy="288"/>
                </a:xfrm>
              </p:grpSpPr>
              <p:sp>
                <p:nvSpPr>
                  <p:cNvPr id="6239" name="Rectangle 625"/>
                  <p:cNvSpPr>
                    <a:spLocks noChangeArrowheads="1"/>
                  </p:cNvSpPr>
                  <p:nvPr/>
                </p:nvSpPr>
                <p:spPr bwMode="auto">
                  <a:xfrm>
                    <a:off x="86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40" name="Rectangle 626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41" name="Rectangle 627"/>
                  <p:cNvSpPr>
                    <a:spLocks noChangeArrowheads="1"/>
                  </p:cNvSpPr>
                  <p:nvPr/>
                </p:nvSpPr>
                <p:spPr bwMode="auto">
                  <a:xfrm>
                    <a:off x="144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42" name="Rectangle 628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43" name="Rectangle 629"/>
                  <p:cNvSpPr>
                    <a:spLocks noChangeArrowheads="1"/>
                  </p:cNvSpPr>
                  <p:nvPr/>
                </p:nvSpPr>
                <p:spPr bwMode="auto">
                  <a:xfrm>
                    <a:off x="201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44" name="Rectangle 630"/>
                  <p:cNvSpPr>
                    <a:spLocks noChangeArrowheads="1"/>
                  </p:cNvSpPr>
                  <p:nvPr/>
                </p:nvSpPr>
                <p:spPr bwMode="auto">
                  <a:xfrm>
                    <a:off x="230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45" name="Rectangle 631"/>
                  <p:cNvSpPr>
                    <a:spLocks noChangeArrowheads="1"/>
                  </p:cNvSpPr>
                  <p:nvPr/>
                </p:nvSpPr>
                <p:spPr bwMode="auto">
                  <a:xfrm>
                    <a:off x="259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46" name="Rectangle 632"/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47" name="Rectangle 633"/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48" name="Rectangle 634"/>
                  <p:cNvSpPr>
                    <a:spLocks noChangeArrowheads="1"/>
                  </p:cNvSpPr>
                  <p:nvPr/>
                </p:nvSpPr>
                <p:spPr bwMode="auto">
                  <a:xfrm>
                    <a:off x="345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6217" name="Group 635"/>
                <p:cNvGrpSpPr>
                  <a:grpSpLocks/>
                </p:cNvGrpSpPr>
                <p:nvPr/>
              </p:nvGrpSpPr>
              <p:grpSpPr bwMode="auto">
                <a:xfrm>
                  <a:off x="864" y="3744"/>
                  <a:ext cx="2880" cy="288"/>
                  <a:chOff x="864" y="1152"/>
                  <a:chExt cx="2880" cy="288"/>
                </a:xfrm>
              </p:grpSpPr>
              <p:sp>
                <p:nvSpPr>
                  <p:cNvPr id="6229" name="Rectangle 636"/>
                  <p:cNvSpPr>
                    <a:spLocks noChangeArrowheads="1"/>
                  </p:cNvSpPr>
                  <p:nvPr/>
                </p:nvSpPr>
                <p:spPr bwMode="auto">
                  <a:xfrm>
                    <a:off x="86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30" name="Rectangle 637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31" name="Rectangle 638"/>
                  <p:cNvSpPr>
                    <a:spLocks noChangeArrowheads="1"/>
                  </p:cNvSpPr>
                  <p:nvPr/>
                </p:nvSpPr>
                <p:spPr bwMode="auto">
                  <a:xfrm>
                    <a:off x="144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32" name="Rectangle 639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33" name="Rectangle 640"/>
                  <p:cNvSpPr>
                    <a:spLocks noChangeArrowheads="1"/>
                  </p:cNvSpPr>
                  <p:nvPr/>
                </p:nvSpPr>
                <p:spPr bwMode="auto">
                  <a:xfrm>
                    <a:off x="201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34" name="Rectangle 641"/>
                  <p:cNvSpPr>
                    <a:spLocks noChangeArrowheads="1"/>
                  </p:cNvSpPr>
                  <p:nvPr/>
                </p:nvSpPr>
                <p:spPr bwMode="auto">
                  <a:xfrm>
                    <a:off x="230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35" name="Rectangle 642"/>
                  <p:cNvSpPr>
                    <a:spLocks noChangeArrowheads="1"/>
                  </p:cNvSpPr>
                  <p:nvPr/>
                </p:nvSpPr>
                <p:spPr bwMode="auto">
                  <a:xfrm>
                    <a:off x="259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36" name="Rectangle 643"/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37" name="Rectangle 644"/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38" name="Rectangle 645"/>
                  <p:cNvSpPr>
                    <a:spLocks noChangeArrowheads="1"/>
                  </p:cNvSpPr>
                  <p:nvPr/>
                </p:nvSpPr>
                <p:spPr bwMode="auto">
                  <a:xfrm>
                    <a:off x="345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6218" name="Group 646"/>
                <p:cNvGrpSpPr>
                  <a:grpSpLocks/>
                </p:cNvGrpSpPr>
                <p:nvPr/>
              </p:nvGrpSpPr>
              <p:grpSpPr bwMode="auto">
                <a:xfrm>
                  <a:off x="864" y="3744"/>
                  <a:ext cx="2880" cy="288"/>
                  <a:chOff x="864" y="1152"/>
                  <a:chExt cx="2880" cy="288"/>
                </a:xfrm>
              </p:grpSpPr>
              <p:sp>
                <p:nvSpPr>
                  <p:cNvPr id="6219" name="Rectangle 647"/>
                  <p:cNvSpPr>
                    <a:spLocks noChangeArrowheads="1"/>
                  </p:cNvSpPr>
                  <p:nvPr/>
                </p:nvSpPr>
                <p:spPr bwMode="auto">
                  <a:xfrm>
                    <a:off x="86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20" name="Rectangle 648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21" name="Rectangle 649"/>
                  <p:cNvSpPr>
                    <a:spLocks noChangeArrowheads="1"/>
                  </p:cNvSpPr>
                  <p:nvPr/>
                </p:nvSpPr>
                <p:spPr bwMode="auto">
                  <a:xfrm>
                    <a:off x="144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22" name="Rectangle 650"/>
                  <p:cNvSpPr>
                    <a:spLocks noChangeArrowheads="1"/>
                  </p:cNvSpPr>
                  <p:nvPr/>
                </p:nvSpPr>
                <p:spPr bwMode="auto">
                  <a:xfrm>
                    <a:off x="172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23" name="Rectangle 651"/>
                  <p:cNvSpPr>
                    <a:spLocks noChangeArrowheads="1"/>
                  </p:cNvSpPr>
                  <p:nvPr/>
                </p:nvSpPr>
                <p:spPr bwMode="auto">
                  <a:xfrm>
                    <a:off x="201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24" name="Rectangle 652"/>
                  <p:cNvSpPr>
                    <a:spLocks noChangeArrowheads="1"/>
                  </p:cNvSpPr>
                  <p:nvPr/>
                </p:nvSpPr>
                <p:spPr bwMode="auto">
                  <a:xfrm>
                    <a:off x="2304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25" name="Rectangle 653"/>
                  <p:cNvSpPr>
                    <a:spLocks noChangeArrowheads="1"/>
                  </p:cNvSpPr>
                  <p:nvPr/>
                </p:nvSpPr>
                <p:spPr bwMode="auto">
                  <a:xfrm>
                    <a:off x="2592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26" name="Rectangle 654"/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27" name="Rectangle 655"/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28" name="Rectangle 656"/>
                  <p:cNvSpPr>
                    <a:spLocks noChangeArrowheads="1"/>
                  </p:cNvSpPr>
                  <p:nvPr/>
                </p:nvSpPr>
                <p:spPr bwMode="auto">
                  <a:xfrm>
                    <a:off x="3456" y="1152"/>
                    <a:ext cx="288" cy="288"/>
                  </a:xfrm>
                  <a:prstGeom prst="rect">
                    <a:avLst/>
                  </a:prstGeom>
                  <a:solidFill>
                    <a:srgbClr val="FF33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sp>
            <p:nvSpPr>
              <p:cNvPr id="6207" name="Rectangle 657"/>
              <p:cNvSpPr>
                <a:spLocks noChangeArrowheads="1"/>
              </p:cNvSpPr>
              <p:nvPr/>
            </p:nvSpPr>
            <p:spPr bwMode="auto">
              <a:xfrm>
                <a:off x="576" y="2091"/>
                <a:ext cx="48" cy="48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41620" name="Text Box 660"/>
          <p:cNvSpPr txBox="1">
            <a:spLocks noChangeArrowheads="1"/>
          </p:cNvSpPr>
          <p:nvPr/>
        </p:nvSpPr>
        <p:spPr bwMode="auto">
          <a:xfrm>
            <a:off x="7848600" y="2895601"/>
            <a:ext cx="2819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Một</a:t>
            </a:r>
            <a:r>
              <a:rPr lang="en-US" altLang="en-US" sz="2800" i="1" dirty="0">
                <a:solidFill>
                  <a:prstClr val="black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trăm</a:t>
            </a:r>
            <a:r>
              <a:rPr lang="en-US" altLang="en-US" sz="2800" i="1" dirty="0">
                <a:solidFill>
                  <a:prstClr val="black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linh</a:t>
            </a:r>
            <a:r>
              <a:rPr lang="en-US" altLang="en-US" sz="2800" i="1" dirty="0">
                <a:solidFill>
                  <a:prstClr val="black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một</a:t>
            </a:r>
            <a:endParaRPr lang="en-US" altLang="en-US" sz="2800" i="1" dirty="0">
              <a:solidFill>
                <a:prstClr val="black"/>
              </a:solidFill>
              <a:latin typeface="Times New Roman" panose="02020603050405020304" pitchFamily="18" charset="0"/>
            </a:endParaRPr>
          </a:p>
        </p:txBody>
      </p:sp>
      <p:sp>
        <p:nvSpPr>
          <p:cNvPr id="41621" name="Text Box 661"/>
          <p:cNvSpPr txBox="1">
            <a:spLocks noChangeArrowheads="1"/>
          </p:cNvSpPr>
          <p:nvPr/>
        </p:nvSpPr>
        <p:spPr bwMode="auto">
          <a:xfrm>
            <a:off x="7875912" y="4648201"/>
            <a:ext cx="3352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Một</a:t>
            </a:r>
            <a:r>
              <a:rPr lang="en-US" altLang="en-US" sz="2800" i="1" dirty="0">
                <a:solidFill>
                  <a:prstClr val="black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trăm</a:t>
            </a:r>
            <a:r>
              <a:rPr lang="en-US" altLang="en-US" sz="2800" i="1" dirty="0">
                <a:solidFill>
                  <a:prstClr val="black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linh</a:t>
            </a:r>
            <a:r>
              <a:rPr lang="en-US" altLang="en-US" sz="2800" i="1" dirty="0">
                <a:solidFill>
                  <a:prstClr val="black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ba</a:t>
            </a:r>
            <a:endParaRPr lang="en-US" altLang="en-US" sz="2800" i="1" dirty="0">
              <a:solidFill>
                <a:prstClr val="black"/>
              </a:solidFill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53550604"/>
      </p:ext>
    </p:extLst>
  </p:cSld>
  <p:clrMapOvr>
    <a:masterClrMapping/>
  </p:clrMapOvr>
  <p:transition spd="slow">
    <p:wheel spokes="1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41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41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41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41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41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416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41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41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41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41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41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41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2" dur="500"/>
                                        <p:tgtEl>
                                          <p:spTgt spid="41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41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2" dur="500"/>
                                        <p:tgtEl>
                                          <p:spTgt spid="41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7" dur="500"/>
                                        <p:tgtEl>
                                          <p:spTgt spid="416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124" grpId="0"/>
      <p:bldP spid="41125" grpId="0"/>
      <p:bldP spid="41249" grpId="0"/>
      <p:bldP spid="41250" grpId="0"/>
      <p:bldP spid="41251" grpId="0"/>
      <p:bldP spid="41253" grpId="0"/>
      <p:bldP spid="41377" grpId="0"/>
      <p:bldP spid="41378" grpId="0"/>
      <p:bldP spid="41379" grpId="0"/>
      <p:bldP spid="41382" grpId="0"/>
      <p:bldP spid="41383" grpId="0"/>
      <p:bldP spid="41385" grpId="0"/>
      <p:bldP spid="41388" grpId="0"/>
      <p:bldP spid="41620" grpId="0"/>
      <p:bldP spid="41621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393" name="Group 2081"/>
          <p:cNvGraphicFramePr>
            <a:graphicFrameLocks noGrp="1"/>
          </p:cNvGraphicFramePr>
          <p:nvPr>
            <p:ph/>
          </p:nvPr>
        </p:nvGraphicFramePr>
        <p:xfrm>
          <a:off x="1524001" y="1"/>
          <a:ext cx="9051925" cy="6892995"/>
        </p:xfrm>
        <a:graphic>
          <a:graphicData uri="http://schemas.openxmlformats.org/drawingml/2006/table">
            <a:tbl>
              <a:tblPr/>
              <a:tblGrid>
                <a:gridCol w="216693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00488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2868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0541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189037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2708275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82288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Trăm</a:t>
                      </a: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Chục</a:t>
                      </a: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Đơn vị</a:t>
                      </a: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Viết số</a:t>
                      </a: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Đọc số</a:t>
                      </a: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1748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0954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0954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0954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0795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0636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60795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0795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60636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58732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T="45716" marB="4571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</a:tbl>
          </a:graphicData>
        </a:graphic>
      </p:graphicFrame>
      <p:grpSp>
        <p:nvGrpSpPr>
          <p:cNvPr id="7256" name="Group 88"/>
          <p:cNvGrpSpPr>
            <a:grpSpLocks/>
          </p:cNvGrpSpPr>
          <p:nvPr/>
        </p:nvGrpSpPr>
        <p:grpSpPr bwMode="auto">
          <a:xfrm flipV="1">
            <a:off x="1676400" y="865189"/>
            <a:ext cx="533400" cy="504825"/>
            <a:chOff x="864" y="1152"/>
            <a:chExt cx="2880" cy="2880"/>
          </a:xfrm>
        </p:grpSpPr>
        <p:grpSp>
          <p:nvGrpSpPr>
            <p:cNvPr id="8465" name="Group 89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8576" name="Rectangle 9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77" name="Rectangle 9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78" name="Rectangle 9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79" name="Rectangle 9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80" name="Rectangle 9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81" name="Rectangle 9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82" name="Rectangle 9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83" name="Rectangle 9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84" name="Rectangle 9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85" name="Rectangle 9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466" name="Group 100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8566" name="Rectangle 10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67" name="Rectangle 10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68" name="Rectangle 10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69" name="Rectangle 10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70" name="Rectangle 10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71" name="Rectangle 10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72" name="Rectangle 10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73" name="Rectangle 10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74" name="Rectangle 10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75" name="Rectangle 11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467" name="Group 111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8556" name="Rectangle 11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57" name="Rectangle 11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58" name="Rectangle 11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59" name="Rectangle 11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60" name="Rectangle 11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61" name="Rectangle 11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62" name="Rectangle 11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63" name="Rectangle 11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64" name="Rectangle 12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65" name="Rectangle 12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468" name="Group 122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8546" name="Rectangle 12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47" name="Rectangle 12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48" name="Rectangle 12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49" name="Rectangle 12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50" name="Rectangle 12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51" name="Rectangle 12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52" name="Rectangle 12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53" name="Rectangle 13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54" name="Rectangle 13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55" name="Rectangle 13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469" name="Group 133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8536" name="Rectangle 13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37" name="Rectangle 13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38" name="Rectangle 13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39" name="Rectangle 13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40" name="Rectangle 13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41" name="Rectangle 13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42" name="Rectangle 14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43" name="Rectangle 14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44" name="Rectangle 14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45" name="Rectangle 14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470" name="Group 144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8526" name="Rectangle 14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27" name="Rectangle 14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28" name="Rectangle 14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29" name="Rectangle 14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30" name="Rectangle 14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31" name="Rectangle 15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32" name="Rectangle 15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33" name="Rectangle 15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34" name="Rectangle 15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35" name="Rectangle 15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471" name="Group 155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8516" name="Rectangle 15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17" name="Rectangle 15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18" name="Rectangle 15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19" name="Rectangle 15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20" name="Rectangle 16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21" name="Rectangle 16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22" name="Rectangle 16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23" name="Rectangle 16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24" name="Rectangle 16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25" name="Rectangle 16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472" name="Group 166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8506" name="Rectangle 16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07" name="Rectangle 16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08" name="Rectangle 16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09" name="Rectangle 17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10" name="Rectangle 17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11" name="Rectangle 17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12" name="Rectangle 17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13" name="Rectangle 17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14" name="Rectangle 17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15" name="Rectangle 17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473" name="Group 177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8496" name="Rectangle 17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97" name="Rectangle 17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98" name="Rectangle 18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99" name="Rectangle 18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00" name="Rectangle 18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01" name="Rectangle 18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02" name="Rectangle 18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03" name="Rectangle 18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04" name="Rectangle 18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05" name="Rectangle 18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474" name="Group 188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8486" name="Rectangle 18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87" name="Rectangle 19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88" name="Rectangle 19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89" name="Rectangle 19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90" name="Rectangle 19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91" name="Rectangle 19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92" name="Rectangle 19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93" name="Rectangle 19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94" name="Rectangle 19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95" name="Rectangle 19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475" name="Group 199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8476" name="Rectangle 20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77" name="Rectangle 20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78" name="Rectangle 20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79" name="Rectangle 20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80" name="Rectangle 20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81" name="Rectangle 20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82" name="Rectangle 20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83" name="Rectangle 20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84" name="Rectangle 20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85" name="Rectangle 20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7257" name="Group 221"/>
          <p:cNvGrpSpPr>
            <a:grpSpLocks/>
          </p:cNvGrpSpPr>
          <p:nvPr/>
        </p:nvGrpSpPr>
        <p:grpSpPr bwMode="auto">
          <a:xfrm flipV="1">
            <a:off x="1724025" y="6327776"/>
            <a:ext cx="533400" cy="504825"/>
            <a:chOff x="864" y="1152"/>
            <a:chExt cx="2880" cy="2880"/>
          </a:xfrm>
        </p:grpSpPr>
        <p:grpSp>
          <p:nvGrpSpPr>
            <p:cNvPr id="8344" name="Group 222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8455" name="Rectangle 22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56" name="Rectangle 22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57" name="Rectangle 22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58" name="Rectangle 22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59" name="Rectangle 22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60" name="Rectangle 22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61" name="Rectangle 22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62" name="Rectangle 23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63" name="Rectangle 23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64" name="Rectangle 23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345" name="Group 233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8445" name="Rectangle 23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46" name="Rectangle 23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47" name="Rectangle 23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48" name="Rectangle 23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49" name="Rectangle 23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50" name="Rectangle 23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51" name="Rectangle 24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52" name="Rectangle 24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53" name="Rectangle 24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54" name="Rectangle 24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346" name="Group 244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8435" name="Rectangle 24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36" name="Rectangle 24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37" name="Rectangle 24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38" name="Rectangle 24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39" name="Rectangle 24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40" name="Rectangle 25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41" name="Rectangle 25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42" name="Rectangle 25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43" name="Rectangle 25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44" name="Rectangle 25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347" name="Group 255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8425" name="Rectangle 25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26" name="Rectangle 25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27" name="Rectangle 25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28" name="Rectangle 25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29" name="Rectangle 26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30" name="Rectangle 26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31" name="Rectangle 26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32" name="Rectangle 26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33" name="Rectangle 26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34" name="Rectangle 26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348" name="Group 266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8415" name="Rectangle 26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16" name="Rectangle 26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17" name="Rectangle 26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18" name="Rectangle 27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19" name="Rectangle 27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20" name="Rectangle 27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21" name="Rectangle 27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22" name="Rectangle 27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23" name="Rectangle 27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24" name="Rectangle 27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349" name="Group 277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8405" name="Rectangle 27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06" name="Rectangle 27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07" name="Rectangle 28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08" name="Rectangle 28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09" name="Rectangle 28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10" name="Rectangle 28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11" name="Rectangle 28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12" name="Rectangle 28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13" name="Rectangle 28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14" name="Rectangle 28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350" name="Group 288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8395" name="Rectangle 28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96" name="Rectangle 29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97" name="Rectangle 29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98" name="Rectangle 29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99" name="Rectangle 29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00" name="Rectangle 29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01" name="Rectangle 29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02" name="Rectangle 29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03" name="Rectangle 29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404" name="Rectangle 29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351" name="Group 299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8385" name="Rectangle 30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86" name="Rectangle 30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87" name="Rectangle 30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88" name="Rectangle 30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89" name="Rectangle 30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90" name="Rectangle 30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91" name="Rectangle 30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92" name="Rectangle 30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93" name="Rectangle 30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94" name="Rectangle 30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352" name="Group 310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8375" name="Rectangle 31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76" name="Rectangle 31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77" name="Rectangle 31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78" name="Rectangle 31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79" name="Rectangle 31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80" name="Rectangle 31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81" name="Rectangle 31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82" name="Rectangle 31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83" name="Rectangle 31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84" name="Rectangle 32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353" name="Group 321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8365" name="Rectangle 32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66" name="Rectangle 32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67" name="Rectangle 32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68" name="Rectangle 32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69" name="Rectangle 32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70" name="Rectangle 32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71" name="Rectangle 32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72" name="Rectangle 32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73" name="Rectangle 33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74" name="Rectangle 33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354" name="Group 332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8355" name="Rectangle 33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56" name="Rectangle 33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57" name="Rectangle 33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58" name="Rectangle 33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59" name="Rectangle 33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60" name="Rectangle 33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61" name="Rectangle 33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62" name="Rectangle 34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63" name="Rectangle 34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64" name="Rectangle 34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7258" name="Group 343"/>
          <p:cNvGrpSpPr>
            <a:grpSpLocks/>
          </p:cNvGrpSpPr>
          <p:nvPr/>
        </p:nvGrpSpPr>
        <p:grpSpPr bwMode="auto">
          <a:xfrm flipV="1">
            <a:off x="1738313" y="5746751"/>
            <a:ext cx="533400" cy="504825"/>
            <a:chOff x="864" y="1152"/>
            <a:chExt cx="2880" cy="2880"/>
          </a:xfrm>
        </p:grpSpPr>
        <p:grpSp>
          <p:nvGrpSpPr>
            <p:cNvPr id="8223" name="Group 344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8334" name="Rectangle 34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35" name="Rectangle 34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36" name="Rectangle 34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37" name="Rectangle 34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38" name="Rectangle 34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39" name="Rectangle 35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40" name="Rectangle 35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41" name="Rectangle 35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42" name="Rectangle 35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43" name="Rectangle 35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224" name="Group 355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8324" name="Rectangle 35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25" name="Rectangle 35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26" name="Rectangle 35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27" name="Rectangle 35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28" name="Rectangle 36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29" name="Rectangle 36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30" name="Rectangle 36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31" name="Rectangle 36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32" name="Rectangle 36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33" name="Rectangle 36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225" name="Group 366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8314" name="Rectangle 36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15" name="Rectangle 36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16" name="Rectangle 36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17" name="Rectangle 37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18" name="Rectangle 37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19" name="Rectangle 37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20" name="Rectangle 37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21" name="Rectangle 37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22" name="Rectangle 37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23" name="Rectangle 37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226" name="Group 377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8304" name="Rectangle 37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05" name="Rectangle 37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06" name="Rectangle 38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07" name="Rectangle 38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08" name="Rectangle 38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09" name="Rectangle 38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10" name="Rectangle 38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11" name="Rectangle 38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12" name="Rectangle 38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13" name="Rectangle 38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227" name="Group 388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8294" name="Rectangle 38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95" name="Rectangle 39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96" name="Rectangle 39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97" name="Rectangle 39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98" name="Rectangle 39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99" name="Rectangle 39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00" name="Rectangle 39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01" name="Rectangle 39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02" name="Rectangle 39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303" name="Rectangle 39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228" name="Group 399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8284" name="Rectangle 40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85" name="Rectangle 40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86" name="Rectangle 40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87" name="Rectangle 40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88" name="Rectangle 40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89" name="Rectangle 40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90" name="Rectangle 40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91" name="Rectangle 40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92" name="Rectangle 40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93" name="Rectangle 40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229" name="Group 410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8274" name="Rectangle 41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75" name="Rectangle 41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76" name="Rectangle 41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77" name="Rectangle 41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78" name="Rectangle 41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79" name="Rectangle 41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80" name="Rectangle 41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81" name="Rectangle 41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82" name="Rectangle 41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83" name="Rectangle 42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230" name="Group 421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8264" name="Rectangle 42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65" name="Rectangle 42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66" name="Rectangle 42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67" name="Rectangle 42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68" name="Rectangle 42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69" name="Rectangle 42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70" name="Rectangle 42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71" name="Rectangle 42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72" name="Rectangle 43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73" name="Rectangle 43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231" name="Group 432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8254" name="Rectangle 43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55" name="Rectangle 43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56" name="Rectangle 43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57" name="Rectangle 43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58" name="Rectangle 43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59" name="Rectangle 43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60" name="Rectangle 43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61" name="Rectangle 44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62" name="Rectangle 44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63" name="Rectangle 44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232" name="Group 443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8244" name="Rectangle 44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45" name="Rectangle 44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46" name="Rectangle 44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47" name="Rectangle 44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48" name="Rectangle 44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49" name="Rectangle 44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50" name="Rectangle 45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51" name="Rectangle 45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52" name="Rectangle 45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53" name="Rectangle 45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233" name="Group 454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8234" name="Rectangle 45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35" name="Rectangle 45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36" name="Rectangle 45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37" name="Rectangle 45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38" name="Rectangle 45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39" name="Rectangle 46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40" name="Rectangle 46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41" name="Rectangle 46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42" name="Rectangle 46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43" name="Rectangle 46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7259" name="Group 465"/>
          <p:cNvGrpSpPr>
            <a:grpSpLocks/>
          </p:cNvGrpSpPr>
          <p:nvPr/>
        </p:nvGrpSpPr>
        <p:grpSpPr bwMode="auto">
          <a:xfrm flipV="1">
            <a:off x="1690688" y="5141914"/>
            <a:ext cx="533400" cy="504825"/>
            <a:chOff x="864" y="1152"/>
            <a:chExt cx="2880" cy="2880"/>
          </a:xfrm>
        </p:grpSpPr>
        <p:grpSp>
          <p:nvGrpSpPr>
            <p:cNvPr id="8102" name="Group 466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8213" name="Rectangle 46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14" name="Rectangle 46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15" name="Rectangle 46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16" name="Rectangle 47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17" name="Rectangle 47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18" name="Rectangle 47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19" name="Rectangle 47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20" name="Rectangle 47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21" name="Rectangle 47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22" name="Rectangle 47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103" name="Group 477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8203" name="Rectangle 47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04" name="Rectangle 47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05" name="Rectangle 48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06" name="Rectangle 48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07" name="Rectangle 48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08" name="Rectangle 48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09" name="Rectangle 48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10" name="Rectangle 48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11" name="Rectangle 48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12" name="Rectangle 48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104" name="Group 488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8193" name="Rectangle 48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94" name="Rectangle 49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95" name="Rectangle 49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96" name="Rectangle 49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97" name="Rectangle 49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98" name="Rectangle 49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99" name="Rectangle 49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00" name="Rectangle 49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01" name="Rectangle 49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202" name="Rectangle 49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105" name="Group 499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8183" name="Rectangle 50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84" name="Rectangle 50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85" name="Rectangle 50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86" name="Rectangle 50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87" name="Rectangle 50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88" name="Rectangle 50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89" name="Rectangle 50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90" name="Rectangle 50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91" name="Rectangle 50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92" name="Rectangle 50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106" name="Group 510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8173" name="Rectangle 51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74" name="Rectangle 51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75" name="Rectangle 51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76" name="Rectangle 51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77" name="Rectangle 51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78" name="Rectangle 51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79" name="Rectangle 51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80" name="Rectangle 51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81" name="Rectangle 51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82" name="Rectangle 52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107" name="Group 521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8163" name="Rectangle 52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64" name="Rectangle 52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65" name="Rectangle 52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66" name="Rectangle 52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67" name="Rectangle 52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68" name="Rectangle 52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69" name="Rectangle 52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70" name="Rectangle 52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71" name="Rectangle 53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72" name="Rectangle 53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108" name="Group 532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8153" name="Rectangle 53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54" name="Rectangle 53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55" name="Rectangle 53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56" name="Rectangle 53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57" name="Rectangle 53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58" name="Rectangle 53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59" name="Rectangle 53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60" name="Rectangle 54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61" name="Rectangle 54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62" name="Rectangle 54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109" name="Group 543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8143" name="Rectangle 54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44" name="Rectangle 54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45" name="Rectangle 54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46" name="Rectangle 54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47" name="Rectangle 54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48" name="Rectangle 54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49" name="Rectangle 55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50" name="Rectangle 55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51" name="Rectangle 55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52" name="Rectangle 55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110" name="Group 554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8133" name="Rectangle 55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34" name="Rectangle 55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35" name="Rectangle 55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36" name="Rectangle 55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37" name="Rectangle 55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38" name="Rectangle 56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39" name="Rectangle 56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40" name="Rectangle 56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41" name="Rectangle 56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42" name="Rectangle 56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111" name="Group 565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8123" name="Rectangle 56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24" name="Rectangle 56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25" name="Rectangle 56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26" name="Rectangle 56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27" name="Rectangle 57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28" name="Rectangle 57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29" name="Rectangle 57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30" name="Rectangle 57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31" name="Rectangle 57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32" name="Rectangle 57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112" name="Group 576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8113" name="Rectangle 57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14" name="Rectangle 57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15" name="Rectangle 57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16" name="Rectangle 58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17" name="Rectangle 58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18" name="Rectangle 58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19" name="Rectangle 58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20" name="Rectangle 58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21" name="Rectangle 58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22" name="Rectangle 58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7260" name="Group 587"/>
          <p:cNvGrpSpPr>
            <a:grpSpLocks/>
          </p:cNvGrpSpPr>
          <p:nvPr/>
        </p:nvGrpSpPr>
        <p:grpSpPr bwMode="auto">
          <a:xfrm flipV="1">
            <a:off x="1690688" y="4527551"/>
            <a:ext cx="533400" cy="504825"/>
            <a:chOff x="864" y="1152"/>
            <a:chExt cx="2880" cy="2880"/>
          </a:xfrm>
        </p:grpSpPr>
        <p:grpSp>
          <p:nvGrpSpPr>
            <p:cNvPr id="7981" name="Group 588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8092" name="Rectangle 58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93" name="Rectangle 59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94" name="Rectangle 59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95" name="Rectangle 59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96" name="Rectangle 59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97" name="Rectangle 59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98" name="Rectangle 59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99" name="Rectangle 59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00" name="Rectangle 59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101" name="Rectangle 59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982" name="Group 599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8082" name="Rectangle 60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83" name="Rectangle 60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84" name="Rectangle 60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85" name="Rectangle 60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86" name="Rectangle 60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87" name="Rectangle 60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88" name="Rectangle 60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89" name="Rectangle 60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90" name="Rectangle 60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91" name="Rectangle 60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983" name="Group 610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8072" name="Rectangle 61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73" name="Rectangle 61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74" name="Rectangle 61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75" name="Rectangle 61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76" name="Rectangle 61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77" name="Rectangle 61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78" name="Rectangle 61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79" name="Rectangle 61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80" name="Rectangle 61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81" name="Rectangle 62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984" name="Group 621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8062" name="Rectangle 62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63" name="Rectangle 62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64" name="Rectangle 62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65" name="Rectangle 62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66" name="Rectangle 62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67" name="Rectangle 62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68" name="Rectangle 62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69" name="Rectangle 62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70" name="Rectangle 63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71" name="Rectangle 63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985" name="Group 632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8052" name="Rectangle 63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53" name="Rectangle 63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54" name="Rectangle 63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55" name="Rectangle 63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56" name="Rectangle 63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57" name="Rectangle 63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58" name="Rectangle 63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59" name="Rectangle 64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60" name="Rectangle 64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61" name="Rectangle 64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986" name="Group 643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8042" name="Rectangle 64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43" name="Rectangle 64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44" name="Rectangle 64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45" name="Rectangle 64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46" name="Rectangle 64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47" name="Rectangle 64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48" name="Rectangle 65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49" name="Rectangle 65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50" name="Rectangle 65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51" name="Rectangle 65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987" name="Group 654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8032" name="Rectangle 65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33" name="Rectangle 65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34" name="Rectangle 65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35" name="Rectangle 65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36" name="Rectangle 65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37" name="Rectangle 66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38" name="Rectangle 66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39" name="Rectangle 66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40" name="Rectangle 66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41" name="Rectangle 66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988" name="Group 665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8022" name="Rectangle 66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23" name="Rectangle 66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24" name="Rectangle 66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25" name="Rectangle 66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26" name="Rectangle 67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27" name="Rectangle 67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28" name="Rectangle 67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29" name="Rectangle 67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30" name="Rectangle 67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31" name="Rectangle 67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989" name="Group 676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8012" name="Rectangle 67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13" name="Rectangle 67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14" name="Rectangle 67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15" name="Rectangle 68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16" name="Rectangle 68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17" name="Rectangle 68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18" name="Rectangle 68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19" name="Rectangle 68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20" name="Rectangle 68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21" name="Rectangle 68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990" name="Group 687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8002" name="Rectangle 68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03" name="Rectangle 68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04" name="Rectangle 69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05" name="Rectangle 69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06" name="Rectangle 69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07" name="Rectangle 69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08" name="Rectangle 69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09" name="Rectangle 69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10" name="Rectangle 69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11" name="Rectangle 69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991" name="Group 698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7992" name="Rectangle 69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93" name="Rectangle 70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94" name="Rectangle 70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95" name="Rectangle 70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96" name="Rectangle 70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97" name="Rectangle 70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98" name="Rectangle 70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99" name="Rectangle 70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00" name="Rectangle 70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001" name="Rectangle 70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7261" name="Group 709"/>
          <p:cNvGrpSpPr>
            <a:grpSpLocks/>
          </p:cNvGrpSpPr>
          <p:nvPr/>
        </p:nvGrpSpPr>
        <p:grpSpPr bwMode="auto">
          <a:xfrm flipV="1">
            <a:off x="1690688" y="3932239"/>
            <a:ext cx="533400" cy="504825"/>
            <a:chOff x="864" y="1152"/>
            <a:chExt cx="2880" cy="2880"/>
          </a:xfrm>
        </p:grpSpPr>
        <p:grpSp>
          <p:nvGrpSpPr>
            <p:cNvPr id="7860" name="Group 710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7971" name="Rectangle 71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72" name="Rectangle 71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73" name="Rectangle 71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74" name="Rectangle 71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75" name="Rectangle 71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76" name="Rectangle 71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77" name="Rectangle 71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78" name="Rectangle 71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79" name="Rectangle 71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80" name="Rectangle 72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861" name="Group 721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7961" name="Rectangle 72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62" name="Rectangle 72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63" name="Rectangle 72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64" name="Rectangle 72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65" name="Rectangle 72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66" name="Rectangle 72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67" name="Rectangle 72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68" name="Rectangle 72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69" name="Rectangle 73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70" name="Rectangle 73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862" name="Group 732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7951" name="Rectangle 73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52" name="Rectangle 73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53" name="Rectangle 73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54" name="Rectangle 73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55" name="Rectangle 73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56" name="Rectangle 73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57" name="Rectangle 73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58" name="Rectangle 74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59" name="Rectangle 74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60" name="Rectangle 74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863" name="Group 743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7941" name="Rectangle 74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42" name="Rectangle 74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43" name="Rectangle 74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44" name="Rectangle 74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45" name="Rectangle 74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46" name="Rectangle 74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47" name="Rectangle 75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48" name="Rectangle 75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49" name="Rectangle 75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50" name="Rectangle 75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864" name="Group 754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7931" name="Rectangle 75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32" name="Rectangle 75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33" name="Rectangle 75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34" name="Rectangle 75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35" name="Rectangle 75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36" name="Rectangle 76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37" name="Rectangle 76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38" name="Rectangle 76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39" name="Rectangle 76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40" name="Rectangle 76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865" name="Group 765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7921" name="Rectangle 76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22" name="Rectangle 76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23" name="Rectangle 76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24" name="Rectangle 76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25" name="Rectangle 77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26" name="Rectangle 77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27" name="Rectangle 77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28" name="Rectangle 77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29" name="Rectangle 77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30" name="Rectangle 77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866" name="Group 776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7911" name="Rectangle 77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12" name="Rectangle 77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13" name="Rectangle 77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14" name="Rectangle 78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15" name="Rectangle 78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16" name="Rectangle 78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17" name="Rectangle 78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18" name="Rectangle 78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19" name="Rectangle 78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20" name="Rectangle 78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867" name="Group 787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7901" name="Rectangle 78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02" name="Rectangle 78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03" name="Rectangle 79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04" name="Rectangle 79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05" name="Rectangle 79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06" name="Rectangle 79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07" name="Rectangle 79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08" name="Rectangle 79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09" name="Rectangle 79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10" name="Rectangle 79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868" name="Group 798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7891" name="Rectangle 79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92" name="Rectangle 80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93" name="Rectangle 80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94" name="Rectangle 80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95" name="Rectangle 80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96" name="Rectangle 80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97" name="Rectangle 80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98" name="Rectangle 80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99" name="Rectangle 80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900" name="Rectangle 80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869" name="Group 809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7881" name="Rectangle 81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82" name="Rectangle 81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83" name="Rectangle 81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84" name="Rectangle 81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85" name="Rectangle 81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86" name="Rectangle 81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87" name="Rectangle 81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88" name="Rectangle 81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89" name="Rectangle 81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90" name="Rectangle 81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870" name="Group 820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7871" name="Rectangle 82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72" name="Rectangle 82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73" name="Rectangle 82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74" name="Rectangle 82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75" name="Rectangle 82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76" name="Rectangle 82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77" name="Rectangle 82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78" name="Rectangle 82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79" name="Rectangle 82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80" name="Rectangle 83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7262" name="Group 831"/>
          <p:cNvGrpSpPr>
            <a:grpSpLocks/>
          </p:cNvGrpSpPr>
          <p:nvPr/>
        </p:nvGrpSpPr>
        <p:grpSpPr bwMode="auto">
          <a:xfrm flipV="1">
            <a:off x="1676400" y="3322639"/>
            <a:ext cx="533400" cy="504825"/>
            <a:chOff x="864" y="1152"/>
            <a:chExt cx="2880" cy="2880"/>
          </a:xfrm>
        </p:grpSpPr>
        <p:grpSp>
          <p:nvGrpSpPr>
            <p:cNvPr id="7739" name="Group 832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7850" name="Rectangle 83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51" name="Rectangle 83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52" name="Rectangle 83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53" name="Rectangle 83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54" name="Rectangle 83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55" name="Rectangle 83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56" name="Rectangle 83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57" name="Rectangle 84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58" name="Rectangle 84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59" name="Rectangle 84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740" name="Group 843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7840" name="Rectangle 84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41" name="Rectangle 84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42" name="Rectangle 84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43" name="Rectangle 84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44" name="Rectangle 84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45" name="Rectangle 84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46" name="Rectangle 85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47" name="Rectangle 85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48" name="Rectangle 85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49" name="Rectangle 85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741" name="Group 854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7830" name="Rectangle 85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31" name="Rectangle 85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32" name="Rectangle 85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33" name="Rectangle 85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34" name="Rectangle 85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35" name="Rectangle 86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36" name="Rectangle 86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37" name="Rectangle 86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38" name="Rectangle 86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39" name="Rectangle 86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742" name="Group 865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7820" name="Rectangle 86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21" name="Rectangle 86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22" name="Rectangle 86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23" name="Rectangle 86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24" name="Rectangle 87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25" name="Rectangle 87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26" name="Rectangle 87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27" name="Rectangle 87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28" name="Rectangle 87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29" name="Rectangle 87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743" name="Group 876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7810" name="Rectangle 87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11" name="Rectangle 87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12" name="Rectangle 87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13" name="Rectangle 88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14" name="Rectangle 88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15" name="Rectangle 88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16" name="Rectangle 88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17" name="Rectangle 88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18" name="Rectangle 88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19" name="Rectangle 88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744" name="Group 887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7800" name="Rectangle 88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01" name="Rectangle 88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02" name="Rectangle 89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03" name="Rectangle 89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04" name="Rectangle 89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05" name="Rectangle 89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06" name="Rectangle 89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07" name="Rectangle 89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08" name="Rectangle 89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809" name="Rectangle 89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745" name="Group 898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7790" name="Rectangle 89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91" name="Rectangle 90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92" name="Rectangle 90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93" name="Rectangle 90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94" name="Rectangle 90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95" name="Rectangle 90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96" name="Rectangle 90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97" name="Rectangle 90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98" name="Rectangle 90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99" name="Rectangle 90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746" name="Group 909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7780" name="Rectangle 91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81" name="Rectangle 91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82" name="Rectangle 91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83" name="Rectangle 91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84" name="Rectangle 91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85" name="Rectangle 91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86" name="Rectangle 91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87" name="Rectangle 91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88" name="Rectangle 91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89" name="Rectangle 91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747" name="Group 920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7770" name="Rectangle 92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71" name="Rectangle 92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72" name="Rectangle 92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73" name="Rectangle 92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74" name="Rectangle 92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75" name="Rectangle 92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76" name="Rectangle 92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77" name="Rectangle 92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78" name="Rectangle 92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79" name="Rectangle 93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748" name="Group 931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7760" name="Rectangle 93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61" name="Rectangle 93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62" name="Rectangle 93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63" name="Rectangle 93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64" name="Rectangle 93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65" name="Rectangle 93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66" name="Rectangle 93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67" name="Rectangle 93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68" name="Rectangle 94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69" name="Rectangle 94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749" name="Group 942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7750" name="Rectangle 94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51" name="Rectangle 94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52" name="Rectangle 94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53" name="Rectangle 94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54" name="Rectangle 94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55" name="Rectangle 94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56" name="Rectangle 94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57" name="Rectangle 95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58" name="Rectangle 95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59" name="Rectangle 95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7263" name="Group 953"/>
          <p:cNvGrpSpPr>
            <a:grpSpLocks/>
          </p:cNvGrpSpPr>
          <p:nvPr/>
        </p:nvGrpSpPr>
        <p:grpSpPr bwMode="auto">
          <a:xfrm flipV="1">
            <a:off x="1676400" y="2684464"/>
            <a:ext cx="533400" cy="504825"/>
            <a:chOff x="864" y="1152"/>
            <a:chExt cx="2880" cy="2880"/>
          </a:xfrm>
        </p:grpSpPr>
        <p:grpSp>
          <p:nvGrpSpPr>
            <p:cNvPr id="7618" name="Group 954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7729" name="Rectangle 95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30" name="Rectangle 95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31" name="Rectangle 95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32" name="Rectangle 95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33" name="Rectangle 95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34" name="Rectangle 96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35" name="Rectangle 96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36" name="Rectangle 96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37" name="Rectangle 96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38" name="Rectangle 96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619" name="Group 965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7719" name="Rectangle 96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20" name="Rectangle 96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21" name="Rectangle 96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22" name="Rectangle 96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23" name="Rectangle 97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24" name="Rectangle 97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25" name="Rectangle 97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26" name="Rectangle 97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27" name="Rectangle 97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28" name="Rectangle 97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620" name="Group 976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7709" name="Rectangle 97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10" name="Rectangle 97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11" name="Rectangle 97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12" name="Rectangle 98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13" name="Rectangle 98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14" name="Rectangle 98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15" name="Rectangle 98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16" name="Rectangle 98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17" name="Rectangle 98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18" name="Rectangle 98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621" name="Group 987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7699" name="Rectangle 98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00" name="Rectangle 98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01" name="Rectangle 99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02" name="Rectangle 99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03" name="Rectangle 99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04" name="Rectangle 99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05" name="Rectangle 99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06" name="Rectangle 99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07" name="Rectangle 99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708" name="Rectangle 99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622" name="Group 998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7689" name="Rectangle 99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90" name="Rectangle 100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91" name="Rectangle 100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92" name="Rectangle 100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93" name="Rectangle 100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94" name="Rectangle 100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95" name="Rectangle 100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96" name="Rectangle 100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97" name="Rectangle 100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98" name="Rectangle 100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623" name="Group 1009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7679" name="Rectangle 101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80" name="Rectangle 101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81" name="Rectangle 101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82" name="Rectangle 101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83" name="Rectangle 101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84" name="Rectangle 101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85" name="Rectangle 101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86" name="Rectangle 101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87" name="Rectangle 101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88" name="Rectangle 101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624" name="Group 1020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7669" name="Rectangle 102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70" name="Rectangle 102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71" name="Rectangle 102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72" name="Rectangle 102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73" name="Rectangle 102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74" name="Rectangle 102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75" name="Rectangle 102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76" name="Rectangle 102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77" name="Rectangle 102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78" name="Rectangle 103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625" name="Group 1031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7659" name="Rectangle 103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60" name="Rectangle 103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61" name="Rectangle 103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62" name="Rectangle 103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63" name="Rectangle 103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64" name="Rectangle 103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65" name="Rectangle 103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66" name="Rectangle 103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67" name="Rectangle 104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68" name="Rectangle 104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626" name="Group 1042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7649" name="Rectangle 104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50" name="Rectangle 104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51" name="Rectangle 104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52" name="Rectangle 104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53" name="Rectangle 104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54" name="Rectangle 104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55" name="Rectangle 104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56" name="Rectangle 105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57" name="Rectangle 105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58" name="Rectangle 105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627" name="Group 1053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7639" name="Rectangle 105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40" name="Rectangle 105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41" name="Rectangle 105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42" name="Rectangle 105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43" name="Rectangle 105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44" name="Rectangle 105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45" name="Rectangle 106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46" name="Rectangle 106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47" name="Rectangle 106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48" name="Rectangle 106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628" name="Group 1064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7629" name="Rectangle 106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30" name="Rectangle 106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31" name="Rectangle 106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32" name="Rectangle 106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33" name="Rectangle 106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34" name="Rectangle 107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35" name="Rectangle 107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36" name="Rectangle 107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37" name="Rectangle 107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38" name="Rectangle 107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7264" name="Group 1075"/>
          <p:cNvGrpSpPr>
            <a:grpSpLocks/>
          </p:cNvGrpSpPr>
          <p:nvPr/>
        </p:nvGrpSpPr>
        <p:grpSpPr bwMode="auto">
          <a:xfrm flipV="1">
            <a:off x="1676400" y="2103439"/>
            <a:ext cx="533400" cy="504825"/>
            <a:chOff x="864" y="1152"/>
            <a:chExt cx="2880" cy="2880"/>
          </a:xfrm>
        </p:grpSpPr>
        <p:grpSp>
          <p:nvGrpSpPr>
            <p:cNvPr id="7497" name="Group 1076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7608" name="Rectangle 107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09" name="Rectangle 107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10" name="Rectangle 107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11" name="Rectangle 108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12" name="Rectangle 108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13" name="Rectangle 108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14" name="Rectangle 108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15" name="Rectangle 108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16" name="Rectangle 108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17" name="Rectangle 108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498" name="Group 1087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7598" name="Rectangle 108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99" name="Rectangle 108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00" name="Rectangle 109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01" name="Rectangle 109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02" name="Rectangle 109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03" name="Rectangle 109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04" name="Rectangle 109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05" name="Rectangle 109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06" name="Rectangle 109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607" name="Rectangle 109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499" name="Group 1098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7588" name="Rectangle 109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89" name="Rectangle 110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90" name="Rectangle 110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91" name="Rectangle 110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92" name="Rectangle 110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93" name="Rectangle 110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94" name="Rectangle 110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95" name="Rectangle 110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96" name="Rectangle 110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97" name="Rectangle 110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500" name="Group 1109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7578" name="Rectangle 111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79" name="Rectangle 111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80" name="Rectangle 111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81" name="Rectangle 111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82" name="Rectangle 111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83" name="Rectangle 111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84" name="Rectangle 111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85" name="Rectangle 111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86" name="Rectangle 111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87" name="Rectangle 111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501" name="Group 1120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7568" name="Rectangle 112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69" name="Rectangle 112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70" name="Rectangle 112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71" name="Rectangle 112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72" name="Rectangle 112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73" name="Rectangle 112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74" name="Rectangle 112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75" name="Rectangle 112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76" name="Rectangle 112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77" name="Rectangle 113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502" name="Group 1131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7558" name="Rectangle 113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59" name="Rectangle 113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60" name="Rectangle 113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61" name="Rectangle 113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62" name="Rectangle 113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63" name="Rectangle 113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64" name="Rectangle 113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65" name="Rectangle 113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66" name="Rectangle 114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67" name="Rectangle 114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503" name="Group 1142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7548" name="Rectangle 114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49" name="Rectangle 114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50" name="Rectangle 114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51" name="Rectangle 114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52" name="Rectangle 114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53" name="Rectangle 114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54" name="Rectangle 114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55" name="Rectangle 115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56" name="Rectangle 115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57" name="Rectangle 115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504" name="Group 1153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7538" name="Rectangle 115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39" name="Rectangle 115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40" name="Rectangle 115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41" name="Rectangle 115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42" name="Rectangle 115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43" name="Rectangle 115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44" name="Rectangle 116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45" name="Rectangle 116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46" name="Rectangle 116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47" name="Rectangle 116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505" name="Group 1164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7528" name="Rectangle 116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29" name="Rectangle 116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30" name="Rectangle 116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31" name="Rectangle 116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32" name="Rectangle 116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33" name="Rectangle 117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34" name="Rectangle 117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35" name="Rectangle 117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36" name="Rectangle 117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37" name="Rectangle 117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506" name="Group 1175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7518" name="Rectangle 117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19" name="Rectangle 117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20" name="Rectangle 117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21" name="Rectangle 117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22" name="Rectangle 118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23" name="Rectangle 118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24" name="Rectangle 118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25" name="Rectangle 118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26" name="Rectangle 118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27" name="Rectangle 118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507" name="Group 1186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7508" name="Rectangle 118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09" name="Rectangle 118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10" name="Rectangle 118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11" name="Rectangle 119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12" name="Rectangle 119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13" name="Rectangle 119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14" name="Rectangle 119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15" name="Rectangle 119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16" name="Rectangle 119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517" name="Rectangle 119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7265" name="Group 1197"/>
          <p:cNvGrpSpPr>
            <a:grpSpLocks/>
          </p:cNvGrpSpPr>
          <p:nvPr/>
        </p:nvGrpSpPr>
        <p:grpSpPr bwMode="auto">
          <a:xfrm flipV="1">
            <a:off x="1676400" y="1479551"/>
            <a:ext cx="533400" cy="504825"/>
            <a:chOff x="864" y="1152"/>
            <a:chExt cx="2880" cy="2880"/>
          </a:xfrm>
        </p:grpSpPr>
        <p:grpSp>
          <p:nvGrpSpPr>
            <p:cNvPr id="7376" name="Group 1198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7487" name="Rectangle 119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88" name="Rectangle 120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89" name="Rectangle 120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90" name="Rectangle 120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91" name="Rectangle 120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92" name="Rectangle 120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93" name="Rectangle 120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94" name="Rectangle 120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95" name="Rectangle 120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96" name="Rectangle 120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377" name="Group 1209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7477" name="Rectangle 121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78" name="Rectangle 121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79" name="Rectangle 121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80" name="Rectangle 121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81" name="Rectangle 121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82" name="Rectangle 121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83" name="Rectangle 121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84" name="Rectangle 121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85" name="Rectangle 121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86" name="Rectangle 121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378" name="Group 1220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7467" name="Rectangle 122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68" name="Rectangle 122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69" name="Rectangle 122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70" name="Rectangle 122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71" name="Rectangle 122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72" name="Rectangle 122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73" name="Rectangle 122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74" name="Rectangle 122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75" name="Rectangle 122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76" name="Rectangle 123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379" name="Group 1231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7457" name="Rectangle 123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58" name="Rectangle 123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59" name="Rectangle 123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60" name="Rectangle 123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61" name="Rectangle 123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62" name="Rectangle 123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63" name="Rectangle 123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64" name="Rectangle 123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65" name="Rectangle 124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66" name="Rectangle 124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380" name="Group 1242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7447" name="Rectangle 124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48" name="Rectangle 124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49" name="Rectangle 124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50" name="Rectangle 124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51" name="Rectangle 124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52" name="Rectangle 124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53" name="Rectangle 124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54" name="Rectangle 125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55" name="Rectangle 125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56" name="Rectangle 125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381" name="Group 1253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7437" name="Rectangle 125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38" name="Rectangle 125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39" name="Rectangle 125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40" name="Rectangle 125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41" name="Rectangle 125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42" name="Rectangle 125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43" name="Rectangle 126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44" name="Rectangle 126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45" name="Rectangle 126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46" name="Rectangle 126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382" name="Group 1264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7427" name="Rectangle 126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28" name="Rectangle 126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29" name="Rectangle 126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30" name="Rectangle 126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31" name="Rectangle 126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32" name="Rectangle 127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33" name="Rectangle 127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34" name="Rectangle 127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35" name="Rectangle 127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36" name="Rectangle 127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383" name="Group 1275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7417" name="Rectangle 127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18" name="Rectangle 127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19" name="Rectangle 127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20" name="Rectangle 127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21" name="Rectangle 128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22" name="Rectangle 128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23" name="Rectangle 128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24" name="Rectangle 128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25" name="Rectangle 128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26" name="Rectangle 128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384" name="Group 1286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7407" name="Rectangle 128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08" name="Rectangle 128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09" name="Rectangle 128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10" name="Rectangle 129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11" name="Rectangle 129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12" name="Rectangle 129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13" name="Rectangle 129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14" name="Rectangle 129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15" name="Rectangle 129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16" name="Rectangle 129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385" name="Group 1297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7397" name="Rectangle 129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398" name="Rectangle 129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399" name="Rectangle 130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00" name="Rectangle 130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01" name="Rectangle 130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02" name="Rectangle 130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03" name="Rectangle 130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04" name="Rectangle 130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05" name="Rectangle 130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406" name="Rectangle 130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386" name="Group 1308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7387" name="Rectangle 130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388" name="Rectangle 131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389" name="Rectangle 131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390" name="Rectangle 131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391" name="Rectangle 131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392" name="Rectangle 131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393" name="Rectangle 131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394" name="Rectangle 131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395" name="Rectangle 131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7396" name="Rectangle 131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7266" name="Group 1517"/>
          <p:cNvGrpSpPr>
            <a:grpSpLocks/>
          </p:cNvGrpSpPr>
          <p:nvPr/>
        </p:nvGrpSpPr>
        <p:grpSpPr bwMode="auto">
          <a:xfrm flipV="1">
            <a:off x="2362200" y="6337301"/>
            <a:ext cx="76200" cy="504825"/>
            <a:chOff x="3360" y="864"/>
            <a:chExt cx="96" cy="960"/>
          </a:xfrm>
        </p:grpSpPr>
        <p:sp>
          <p:nvSpPr>
            <p:cNvPr id="7366" name="Rectangle 1518"/>
            <p:cNvSpPr>
              <a:spLocks noChangeArrowheads="1"/>
            </p:cNvSpPr>
            <p:nvPr/>
          </p:nvSpPr>
          <p:spPr bwMode="auto">
            <a:xfrm>
              <a:off x="3360" y="86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prstClr val="black"/>
                </a:solidFill>
              </a:endParaRPr>
            </a:p>
          </p:txBody>
        </p:sp>
        <p:sp>
          <p:nvSpPr>
            <p:cNvPr id="7367" name="Rectangle 1519"/>
            <p:cNvSpPr>
              <a:spLocks noChangeArrowheads="1"/>
            </p:cNvSpPr>
            <p:nvPr/>
          </p:nvSpPr>
          <p:spPr bwMode="auto">
            <a:xfrm>
              <a:off x="3360" y="96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prstClr val="black"/>
                </a:solidFill>
              </a:endParaRPr>
            </a:p>
          </p:txBody>
        </p:sp>
        <p:sp>
          <p:nvSpPr>
            <p:cNvPr id="7368" name="Rectangle 1520"/>
            <p:cNvSpPr>
              <a:spLocks noChangeArrowheads="1"/>
            </p:cNvSpPr>
            <p:nvPr/>
          </p:nvSpPr>
          <p:spPr bwMode="auto">
            <a:xfrm>
              <a:off x="3360" y="105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prstClr val="black"/>
                </a:solidFill>
              </a:endParaRPr>
            </a:p>
          </p:txBody>
        </p:sp>
        <p:sp>
          <p:nvSpPr>
            <p:cNvPr id="7369" name="Rectangle 1521"/>
            <p:cNvSpPr>
              <a:spLocks noChangeArrowheads="1"/>
            </p:cNvSpPr>
            <p:nvPr/>
          </p:nvSpPr>
          <p:spPr bwMode="auto">
            <a:xfrm>
              <a:off x="3360" y="115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prstClr val="black"/>
                </a:solidFill>
              </a:endParaRPr>
            </a:p>
          </p:txBody>
        </p:sp>
        <p:sp>
          <p:nvSpPr>
            <p:cNvPr id="7370" name="Rectangle 1522"/>
            <p:cNvSpPr>
              <a:spLocks noChangeArrowheads="1"/>
            </p:cNvSpPr>
            <p:nvPr/>
          </p:nvSpPr>
          <p:spPr bwMode="auto">
            <a:xfrm>
              <a:off x="3360" y="124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prstClr val="black"/>
                </a:solidFill>
              </a:endParaRPr>
            </a:p>
          </p:txBody>
        </p:sp>
        <p:sp>
          <p:nvSpPr>
            <p:cNvPr id="7371" name="Rectangle 1523"/>
            <p:cNvSpPr>
              <a:spLocks noChangeArrowheads="1"/>
            </p:cNvSpPr>
            <p:nvPr/>
          </p:nvSpPr>
          <p:spPr bwMode="auto">
            <a:xfrm>
              <a:off x="3360" y="134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prstClr val="black"/>
                </a:solidFill>
              </a:endParaRPr>
            </a:p>
          </p:txBody>
        </p:sp>
        <p:sp>
          <p:nvSpPr>
            <p:cNvPr id="7372" name="Rectangle 1524"/>
            <p:cNvSpPr>
              <a:spLocks noChangeArrowheads="1"/>
            </p:cNvSpPr>
            <p:nvPr/>
          </p:nvSpPr>
          <p:spPr bwMode="auto">
            <a:xfrm>
              <a:off x="3360" y="144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prstClr val="black"/>
                </a:solidFill>
              </a:endParaRPr>
            </a:p>
          </p:txBody>
        </p:sp>
        <p:sp>
          <p:nvSpPr>
            <p:cNvPr id="7373" name="Rectangle 1525"/>
            <p:cNvSpPr>
              <a:spLocks noChangeArrowheads="1"/>
            </p:cNvSpPr>
            <p:nvPr/>
          </p:nvSpPr>
          <p:spPr bwMode="auto">
            <a:xfrm>
              <a:off x="3360" y="153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prstClr val="black"/>
                </a:solidFill>
              </a:endParaRPr>
            </a:p>
          </p:txBody>
        </p:sp>
        <p:sp>
          <p:nvSpPr>
            <p:cNvPr id="7374" name="Rectangle 1526"/>
            <p:cNvSpPr>
              <a:spLocks noChangeArrowheads="1"/>
            </p:cNvSpPr>
            <p:nvPr/>
          </p:nvSpPr>
          <p:spPr bwMode="auto">
            <a:xfrm>
              <a:off x="3360" y="163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prstClr val="black"/>
                </a:solidFill>
              </a:endParaRPr>
            </a:p>
          </p:txBody>
        </p:sp>
        <p:sp>
          <p:nvSpPr>
            <p:cNvPr id="7375" name="Rectangle 1527"/>
            <p:cNvSpPr>
              <a:spLocks noChangeArrowheads="1"/>
            </p:cNvSpPr>
            <p:nvPr/>
          </p:nvSpPr>
          <p:spPr bwMode="auto">
            <a:xfrm>
              <a:off x="3360" y="172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prstClr val="black"/>
                </a:solidFill>
              </a:endParaRPr>
            </a:p>
          </p:txBody>
        </p:sp>
      </p:grpSp>
      <p:sp>
        <p:nvSpPr>
          <p:cNvPr id="7267" name="Text Box 1925"/>
          <p:cNvSpPr txBox="1">
            <a:spLocks noChangeArrowheads="1"/>
          </p:cNvSpPr>
          <p:nvPr/>
        </p:nvSpPr>
        <p:spPr bwMode="auto">
          <a:xfrm>
            <a:off x="3962400" y="773502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dirty="0">
                <a:solidFill>
                  <a:prstClr val="black"/>
                </a:solidFill>
                <a:latin typeface="VNI-Times" pitchFamily="2" charset="0"/>
              </a:rPr>
              <a:t>1</a:t>
            </a:r>
          </a:p>
        </p:txBody>
      </p:sp>
      <p:sp>
        <p:nvSpPr>
          <p:cNvPr id="7268" name="Text Box 1926"/>
          <p:cNvSpPr txBox="1">
            <a:spLocks noChangeArrowheads="1"/>
          </p:cNvSpPr>
          <p:nvPr/>
        </p:nvSpPr>
        <p:spPr bwMode="auto">
          <a:xfrm>
            <a:off x="4953000" y="914400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>
                <a:solidFill>
                  <a:prstClr val="black"/>
                </a:solidFill>
                <a:latin typeface="VNI-Times" pitchFamily="2" charset="0"/>
              </a:rPr>
              <a:t>0</a:t>
            </a:r>
          </a:p>
        </p:txBody>
      </p:sp>
      <p:sp>
        <p:nvSpPr>
          <p:cNvPr id="7269" name="Text Box 1927"/>
          <p:cNvSpPr txBox="1">
            <a:spLocks noChangeArrowheads="1"/>
          </p:cNvSpPr>
          <p:nvPr/>
        </p:nvSpPr>
        <p:spPr bwMode="auto">
          <a:xfrm>
            <a:off x="3962400" y="1524000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>
                <a:solidFill>
                  <a:prstClr val="black"/>
                </a:solidFill>
                <a:latin typeface="VNI-Times" pitchFamily="2" charset="0"/>
              </a:rPr>
              <a:t>1</a:t>
            </a:r>
          </a:p>
        </p:txBody>
      </p:sp>
      <p:sp>
        <p:nvSpPr>
          <p:cNvPr id="7270" name="Text Box 1928"/>
          <p:cNvSpPr txBox="1">
            <a:spLocks noChangeArrowheads="1"/>
          </p:cNvSpPr>
          <p:nvPr/>
        </p:nvSpPr>
        <p:spPr bwMode="auto">
          <a:xfrm>
            <a:off x="4953000" y="1524000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>
                <a:solidFill>
                  <a:prstClr val="black"/>
                </a:solidFill>
                <a:latin typeface="VNI-Times" pitchFamily="2" charset="0"/>
              </a:rPr>
              <a:t>0</a:t>
            </a:r>
          </a:p>
        </p:txBody>
      </p:sp>
      <p:sp>
        <p:nvSpPr>
          <p:cNvPr id="7271" name="Text Box 1929"/>
          <p:cNvSpPr txBox="1">
            <a:spLocks noChangeArrowheads="1"/>
          </p:cNvSpPr>
          <p:nvPr/>
        </p:nvSpPr>
        <p:spPr bwMode="auto">
          <a:xfrm>
            <a:off x="5943600" y="935668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dirty="0">
                <a:solidFill>
                  <a:prstClr val="black"/>
                </a:solidFill>
                <a:latin typeface="VNI-Times" pitchFamily="2" charset="0"/>
              </a:rPr>
              <a:t>1</a:t>
            </a:r>
          </a:p>
        </p:txBody>
      </p:sp>
      <p:sp>
        <p:nvSpPr>
          <p:cNvPr id="7272" name="Text Box 1930"/>
          <p:cNvSpPr txBox="1">
            <a:spLocks noChangeArrowheads="1"/>
          </p:cNvSpPr>
          <p:nvPr/>
        </p:nvSpPr>
        <p:spPr bwMode="auto">
          <a:xfrm>
            <a:off x="5943600" y="1545268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>
                <a:solidFill>
                  <a:prstClr val="black"/>
                </a:solidFill>
                <a:latin typeface="VNI-Times" pitchFamily="2" charset="0"/>
              </a:rPr>
              <a:t>2</a:t>
            </a:r>
          </a:p>
        </p:txBody>
      </p:sp>
      <p:sp>
        <p:nvSpPr>
          <p:cNvPr id="7273" name="Text Box 1933"/>
          <p:cNvSpPr txBox="1">
            <a:spLocks noChangeArrowheads="1"/>
          </p:cNvSpPr>
          <p:nvPr/>
        </p:nvSpPr>
        <p:spPr bwMode="auto">
          <a:xfrm>
            <a:off x="7924800" y="914400"/>
            <a:ext cx="2743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b="1" i="1">
                <a:solidFill>
                  <a:prstClr val="black"/>
                </a:solidFill>
                <a:latin typeface="Times New Roman" panose="02020603050405020304" pitchFamily="18" charset="0"/>
              </a:rPr>
              <a:t>Một trăm linh một</a:t>
            </a:r>
          </a:p>
        </p:txBody>
      </p:sp>
      <p:sp>
        <p:nvSpPr>
          <p:cNvPr id="7274" name="Text Box 1934"/>
          <p:cNvSpPr txBox="1">
            <a:spLocks noChangeArrowheads="1"/>
          </p:cNvSpPr>
          <p:nvPr/>
        </p:nvSpPr>
        <p:spPr bwMode="auto">
          <a:xfrm>
            <a:off x="7924801" y="1524000"/>
            <a:ext cx="25765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b="1" i="1">
                <a:solidFill>
                  <a:prstClr val="black"/>
                </a:solidFill>
                <a:latin typeface="Times New Roman" panose="02020603050405020304" pitchFamily="18" charset="0"/>
              </a:rPr>
              <a:t>Một trăm linh hai</a:t>
            </a:r>
          </a:p>
        </p:txBody>
      </p:sp>
      <p:sp>
        <p:nvSpPr>
          <p:cNvPr id="7275" name="Text Box 1937"/>
          <p:cNvSpPr txBox="1">
            <a:spLocks noChangeArrowheads="1"/>
          </p:cNvSpPr>
          <p:nvPr/>
        </p:nvSpPr>
        <p:spPr bwMode="auto">
          <a:xfrm>
            <a:off x="8077200" y="5562600"/>
            <a:ext cx="2667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en-US" altLang="en-US" sz="2400" i="1">
              <a:solidFill>
                <a:prstClr val="black"/>
              </a:solidFill>
              <a:latin typeface="VNI-Times" pitchFamily="2" charset="0"/>
            </a:endParaRPr>
          </a:p>
        </p:txBody>
      </p:sp>
      <p:sp>
        <p:nvSpPr>
          <p:cNvPr id="7276" name="Text Box 1938"/>
          <p:cNvSpPr txBox="1">
            <a:spLocks noChangeArrowheads="1"/>
          </p:cNvSpPr>
          <p:nvPr/>
        </p:nvSpPr>
        <p:spPr bwMode="auto">
          <a:xfrm>
            <a:off x="8001000" y="5257800"/>
            <a:ext cx="2667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en-US" altLang="en-US" sz="2400" i="1">
              <a:solidFill>
                <a:prstClr val="black"/>
              </a:solidFill>
              <a:latin typeface="VNI-Times" pitchFamily="2" charset="0"/>
            </a:endParaRPr>
          </a:p>
        </p:txBody>
      </p:sp>
      <p:sp>
        <p:nvSpPr>
          <p:cNvPr id="7277" name="Text Box 1975"/>
          <p:cNvSpPr txBox="1">
            <a:spLocks noChangeArrowheads="1"/>
          </p:cNvSpPr>
          <p:nvPr/>
        </p:nvSpPr>
        <p:spPr bwMode="auto">
          <a:xfrm>
            <a:off x="3962400" y="2133600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>
                <a:solidFill>
                  <a:prstClr val="black"/>
                </a:solidFill>
                <a:latin typeface="VNI-Times" pitchFamily="2" charset="0"/>
              </a:rPr>
              <a:t>1</a:t>
            </a:r>
          </a:p>
        </p:txBody>
      </p:sp>
      <p:sp>
        <p:nvSpPr>
          <p:cNvPr id="7278" name="Text Box 1976"/>
          <p:cNvSpPr txBox="1">
            <a:spLocks noChangeArrowheads="1"/>
          </p:cNvSpPr>
          <p:nvPr/>
        </p:nvSpPr>
        <p:spPr bwMode="auto">
          <a:xfrm>
            <a:off x="4953000" y="2133600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>
                <a:solidFill>
                  <a:prstClr val="black"/>
                </a:solidFill>
                <a:latin typeface="VNI-Times" pitchFamily="2" charset="0"/>
              </a:rPr>
              <a:t>0</a:t>
            </a:r>
          </a:p>
        </p:txBody>
      </p:sp>
      <p:sp>
        <p:nvSpPr>
          <p:cNvPr id="7279" name="Text Box 1977"/>
          <p:cNvSpPr txBox="1">
            <a:spLocks noChangeArrowheads="1"/>
          </p:cNvSpPr>
          <p:nvPr/>
        </p:nvSpPr>
        <p:spPr bwMode="auto">
          <a:xfrm>
            <a:off x="5867400" y="2154868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dirty="0" smtClean="0">
                <a:solidFill>
                  <a:prstClr val="black"/>
                </a:solidFill>
                <a:latin typeface="VNI-Times" pitchFamily="2" charset="0"/>
              </a:rPr>
              <a:t> 3</a:t>
            </a:r>
            <a:endParaRPr lang="en-US" altLang="en-US" sz="2400" dirty="0">
              <a:solidFill>
                <a:prstClr val="black"/>
              </a:solidFill>
              <a:latin typeface="VNI-Times" pitchFamily="2" charset="0"/>
            </a:endParaRPr>
          </a:p>
        </p:txBody>
      </p:sp>
      <p:sp>
        <p:nvSpPr>
          <p:cNvPr id="7280" name="Text Box 1979"/>
          <p:cNvSpPr txBox="1">
            <a:spLocks noChangeArrowheads="1"/>
          </p:cNvSpPr>
          <p:nvPr/>
        </p:nvSpPr>
        <p:spPr bwMode="auto">
          <a:xfrm>
            <a:off x="8077200" y="1905000"/>
            <a:ext cx="2362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en-US" altLang="en-US" sz="2400" i="1">
              <a:solidFill>
                <a:prstClr val="black"/>
              </a:solidFill>
              <a:latin typeface="VNI-Times" pitchFamily="2" charset="0"/>
            </a:endParaRPr>
          </a:p>
        </p:txBody>
      </p:sp>
      <p:sp>
        <p:nvSpPr>
          <p:cNvPr id="7281" name="Text Box 1980"/>
          <p:cNvSpPr txBox="1">
            <a:spLocks noChangeArrowheads="1"/>
          </p:cNvSpPr>
          <p:nvPr/>
        </p:nvSpPr>
        <p:spPr bwMode="auto">
          <a:xfrm>
            <a:off x="3962400" y="2743200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>
                <a:solidFill>
                  <a:prstClr val="black"/>
                </a:solidFill>
                <a:latin typeface="VNI-Times" pitchFamily="2" charset="0"/>
              </a:rPr>
              <a:t>1</a:t>
            </a:r>
          </a:p>
        </p:txBody>
      </p:sp>
      <p:sp>
        <p:nvSpPr>
          <p:cNvPr id="7282" name="Text Box 1981"/>
          <p:cNvSpPr txBox="1">
            <a:spLocks noChangeArrowheads="1"/>
          </p:cNvSpPr>
          <p:nvPr/>
        </p:nvSpPr>
        <p:spPr bwMode="auto">
          <a:xfrm>
            <a:off x="4953000" y="2743200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>
                <a:solidFill>
                  <a:prstClr val="black"/>
                </a:solidFill>
                <a:latin typeface="VNI-Times" pitchFamily="2" charset="0"/>
              </a:rPr>
              <a:t>0</a:t>
            </a:r>
          </a:p>
        </p:txBody>
      </p:sp>
      <p:sp>
        <p:nvSpPr>
          <p:cNvPr id="7283" name="Text Box 1982"/>
          <p:cNvSpPr txBox="1">
            <a:spLocks noChangeArrowheads="1"/>
          </p:cNvSpPr>
          <p:nvPr/>
        </p:nvSpPr>
        <p:spPr bwMode="auto">
          <a:xfrm>
            <a:off x="5943600" y="2764468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>
                <a:solidFill>
                  <a:prstClr val="black"/>
                </a:solidFill>
                <a:latin typeface="VNI-Times" pitchFamily="2" charset="0"/>
              </a:rPr>
              <a:t>4</a:t>
            </a:r>
          </a:p>
        </p:txBody>
      </p:sp>
      <p:sp>
        <p:nvSpPr>
          <p:cNvPr id="7284" name="Text Box 1984"/>
          <p:cNvSpPr txBox="1">
            <a:spLocks noChangeArrowheads="1"/>
          </p:cNvSpPr>
          <p:nvPr/>
        </p:nvSpPr>
        <p:spPr bwMode="auto">
          <a:xfrm>
            <a:off x="7923366" y="2743200"/>
            <a:ext cx="2667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b="1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Một</a:t>
            </a:r>
            <a:r>
              <a:rPr lang="en-US" altLang="en-US" sz="2400" b="1" i="1" dirty="0">
                <a:solidFill>
                  <a:prstClr val="black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trăm</a:t>
            </a:r>
            <a:r>
              <a:rPr lang="en-US" altLang="en-US" sz="2400" b="1" i="1" dirty="0">
                <a:solidFill>
                  <a:prstClr val="black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linh</a:t>
            </a:r>
            <a:r>
              <a:rPr lang="en-US" altLang="en-US" sz="2400" b="1" i="1" dirty="0">
                <a:solidFill>
                  <a:prstClr val="black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bốn</a:t>
            </a:r>
            <a:endParaRPr lang="en-US" altLang="en-US" sz="2400" b="1" i="1" dirty="0">
              <a:solidFill>
                <a:prstClr val="black"/>
              </a:solidFill>
              <a:latin typeface="Times New Roman" panose="02020603050405020304" pitchFamily="18" charset="0"/>
            </a:endParaRPr>
          </a:p>
        </p:txBody>
      </p:sp>
      <p:sp>
        <p:nvSpPr>
          <p:cNvPr id="7285" name="Text Box 1985"/>
          <p:cNvSpPr txBox="1">
            <a:spLocks noChangeArrowheads="1"/>
          </p:cNvSpPr>
          <p:nvPr/>
        </p:nvSpPr>
        <p:spPr bwMode="auto">
          <a:xfrm>
            <a:off x="3962400" y="3352800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>
                <a:solidFill>
                  <a:prstClr val="black"/>
                </a:solidFill>
                <a:latin typeface="VNI-Times" pitchFamily="2" charset="0"/>
              </a:rPr>
              <a:t>1</a:t>
            </a:r>
          </a:p>
        </p:txBody>
      </p:sp>
      <p:sp>
        <p:nvSpPr>
          <p:cNvPr id="7286" name="Text Box 1986"/>
          <p:cNvSpPr txBox="1">
            <a:spLocks noChangeArrowheads="1"/>
          </p:cNvSpPr>
          <p:nvPr/>
        </p:nvSpPr>
        <p:spPr bwMode="auto">
          <a:xfrm>
            <a:off x="4876800" y="3374068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dirty="0" smtClean="0">
                <a:solidFill>
                  <a:prstClr val="black"/>
                </a:solidFill>
                <a:latin typeface="VNI-Times" pitchFamily="2" charset="0"/>
              </a:rPr>
              <a:t> 0</a:t>
            </a:r>
            <a:endParaRPr lang="en-US" altLang="en-US" sz="2400" dirty="0">
              <a:solidFill>
                <a:prstClr val="black"/>
              </a:solidFill>
              <a:latin typeface="VNI-Times" pitchFamily="2" charset="0"/>
            </a:endParaRPr>
          </a:p>
        </p:txBody>
      </p:sp>
      <p:sp>
        <p:nvSpPr>
          <p:cNvPr id="7287" name="Text Box 1987"/>
          <p:cNvSpPr txBox="1">
            <a:spLocks noChangeArrowheads="1"/>
          </p:cNvSpPr>
          <p:nvPr/>
        </p:nvSpPr>
        <p:spPr bwMode="auto">
          <a:xfrm>
            <a:off x="5943600" y="3374068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>
                <a:solidFill>
                  <a:prstClr val="black"/>
                </a:solidFill>
                <a:latin typeface="VNI-Times" pitchFamily="2" charset="0"/>
              </a:rPr>
              <a:t>5</a:t>
            </a:r>
          </a:p>
        </p:txBody>
      </p:sp>
      <p:sp>
        <p:nvSpPr>
          <p:cNvPr id="7288" name="Text Box 1989"/>
          <p:cNvSpPr txBox="1">
            <a:spLocks noChangeArrowheads="1"/>
          </p:cNvSpPr>
          <p:nvPr/>
        </p:nvSpPr>
        <p:spPr bwMode="auto">
          <a:xfrm>
            <a:off x="7949244" y="3352800"/>
            <a:ext cx="2667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b="1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Một</a:t>
            </a:r>
            <a:r>
              <a:rPr lang="en-US" altLang="en-US" sz="2400" b="1" i="1" dirty="0">
                <a:solidFill>
                  <a:prstClr val="black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trăm</a:t>
            </a:r>
            <a:r>
              <a:rPr lang="en-US" altLang="en-US" sz="2400" b="1" i="1" dirty="0">
                <a:solidFill>
                  <a:prstClr val="black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linh</a:t>
            </a:r>
            <a:r>
              <a:rPr lang="en-US" altLang="en-US" sz="2400" b="1" i="1" dirty="0">
                <a:solidFill>
                  <a:prstClr val="black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năm</a:t>
            </a:r>
            <a:r>
              <a:rPr lang="en-US" altLang="en-US" sz="2400" b="1" i="1" dirty="0">
                <a:solidFill>
                  <a:prstClr val="black"/>
                </a:solidFill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7289" name="Text Box 1990"/>
          <p:cNvSpPr txBox="1">
            <a:spLocks noChangeArrowheads="1"/>
          </p:cNvSpPr>
          <p:nvPr/>
        </p:nvSpPr>
        <p:spPr bwMode="auto">
          <a:xfrm>
            <a:off x="3962400" y="3962400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>
                <a:solidFill>
                  <a:prstClr val="black"/>
                </a:solidFill>
                <a:latin typeface="VNI-Times" pitchFamily="2" charset="0"/>
              </a:rPr>
              <a:t>1</a:t>
            </a:r>
          </a:p>
        </p:txBody>
      </p:sp>
      <p:sp>
        <p:nvSpPr>
          <p:cNvPr id="7290" name="Text Box 1991"/>
          <p:cNvSpPr txBox="1">
            <a:spLocks noChangeArrowheads="1"/>
          </p:cNvSpPr>
          <p:nvPr/>
        </p:nvSpPr>
        <p:spPr bwMode="auto">
          <a:xfrm>
            <a:off x="4876800" y="3962400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dirty="0" smtClean="0">
                <a:solidFill>
                  <a:prstClr val="black"/>
                </a:solidFill>
                <a:latin typeface="VNI-Times" pitchFamily="2" charset="0"/>
              </a:rPr>
              <a:t> 0</a:t>
            </a:r>
            <a:endParaRPr lang="en-US" altLang="en-US" sz="2400" dirty="0">
              <a:solidFill>
                <a:prstClr val="black"/>
              </a:solidFill>
              <a:latin typeface="VNI-Times" pitchFamily="2" charset="0"/>
            </a:endParaRPr>
          </a:p>
        </p:txBody>
      </p:sp>
      <p:sp>
        <p:nvSpPr>
          <p:cNvPr id="7291" name="Text Box 1992"/>
          <p:cNvSpPr txBox="1">
            <a:spLocks noChangeArrowheads="1"/>
          </p:cNvSpPr>
          <p:nvPr/>
        </p:nvSpPr>
        <p:spPr bwMode="auto">
          <a:xfrm>
            <a:off x="5943600" y="3907468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>
                <a:solidFill>
                  <a:prstClr val="black"/>
                </a:solidFill>
                <a:latin typeface="VNI-Times" pitchFamily="2" charset="0"/>
              </a:rPr>
              <a:t>6</a:t>
            </a:r>
          </a:p>
        </p:txBody>
      </p:sp>
      <p:sp>
        <p:nvSpPr>
          <p:cNvPr id="7292" name="Text Box 1994"/>
          <p:cNvSpPr txBox="1">
            <a:spLocks noChangeArrowheads="1"/>
          </p:cNvSpPr>
          <p:nvPr/>
        </p:nvSpPr>
        <p:spPr bwMode="auto">
          <a:xfrm>
            <a:off x="7873044" y="3946227"/>
            <a:ext cx="2743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b="1" i="1">
                <a:solidFill>
                  <a:prstClr val="black"/>
                </a:solidFill>
                <a:latin typeface="Times New Roman" panose="02020603050405020304" pitchFamily="18" charset="0"/>
              </a:rPr>
              <a:t>Một trăm linh sáu</a:t>
            </a:r>
          </a:p>
        </p:txBody>
      </p:sp>
      <p:sp>
        <p:nvSpPr>
          <p:cNvPr id="7293" name="Text Box 1995"/>
          <p:cNvSpPr txBox="1">
            <a:spLocks noChangeArrowheads="1"/>
          </p:cNvSpPr>
          <p:nvPr/>
        </p:nvSpPr>
        <p:spPr bwMode="auto">
          <a:xfrm>
            <a:off x="3886200" y="4495800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>
                <a:solidFill>
                  <a:prstClr val="black"/>
                </a:solidFill>
                <a:latin typeface="VNI-Times" pitchFamily="2" charset="0"/>
              </a:rPr>
              <a:t>1</a:t>
            </a:r>
          </a:p>
        </p:txBody>
      </p:sp>
      <p:sp>
        <p:nvSpPr>
          <p:cNvPr id="7294" name="Text Box 1996"/>
          <p:cNvSpPr txBox="1">
            <a:spLocks noChangeArrowheads="1"/>
          </p:cNvSpPr>
          <p:nvPr/>
        </p:nvSpPr>
        <p:spPr bwMode="auto">
          <a:xfrm>
            <a:off x="4876800" y="4572000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dirty="0" smtClean="0">
                <a:solidFill>
                  <a:prstClr val="black"/>
                </a:solidFill>
                <a:latin typeface="VNI-Times" pitchFamily="2" charset="0"/>
              </a:rPr>
              <a:t> 0</a:t>
            </a:r>
            <a:endParaRPr lang="en-US" altLang="en-US" sz="2400" dirty="0">
              <a:solidFill>
                <a:prstClr val="black"/>
              </a:solidFill>
              <a:latin typeface="VNI-Times" pitchFamily="2" charset="0"/>
            </a:endParaRPr>
          </a:p>
        </p:txBody>
      </p:sp>
      <p:sp>
        <p:nvSpPr>
          <p:cNvPr id="7295" name="Text Box 1997"/>
          <p:cNvSpPr txBox="1">
            <a:spLocks noChangeArrowheads="1"/>
          </p:cNvSpPr>
          <p:nvPr/>
        </p:nvSpPr>
        <p:spPr bwMode="auto">
          <a:xfrm>
            <a:off x="5943600" y="4490530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>
                <a:solidFill>
                  <a:prstClr val="black"/>
                </a:solidFill>
                <a:latin typeface="VNI-Times" pitchFamily="2" charset="0"/>
              </a:rPr>
              <a:t>7</a:t>
            </a:r>
          </a:p>
        </p:txBody>
      </p:sp>
      <p:sp>
        <p:nvSpPr>
          <p:cNvPr id="7296" name="Text Box 1999"/>
          <p:cNvSpPr txBox="1">
            <a:spLocks noChangeArrowheads="1"/>
          </p:cNvSpPr>
          <p:nvPr/>
        </p:nvSpPr>
        <p:spPr bwMode="auto">
          <a:xfrm>
            <a:off x="7924801" y="4572000"/>
            <a:ext cx="25003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b="1" i="1">
                <a:solidFill>
                  <a:prstClr val="black"/>
                </a:solidFill>
                <a:latin typeface="Times New Roman" panose="02020603050405020304" pitchFamily="18" charset="0"/>
              </a:rPr>
              <a:t>Một trăm linh bảy</a:t>
            </a:r>
          </a:p>
        </p:txBody>
      </p:sp>
      <p:sp>
        <p:nvSpPr>
          <p:cNvPr id="7297" name="Text Box 2000"/>
          <p:cNvSpPr txBox="1">
            <a:spLocks noChangeArrowheads="1"/>
          </p:cNvSpPr>
          <p:nvPr/>
        </p:nvSpPr>
        <p:spPr bwMode="auto">
          <a:xfrm>
            <a:off x="3962400" y="5029200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>
                <a:solidFill>
                  <a:prstClr val="black"/>
                </a:solidFill>
                <a:latin typeface="VNI-Times" pitchFamily="2" charset="0"/>
              </a:rPr>
              <a:t>1</a:t>
            </a:r>
          </a:p>
        </p:txBody>
      </p:sp>
      <p:sp>
        <p:nvSpPr>
          <p:cNvPr id="7298" name="Text Box 2001"/>
          <p:cNvSpPr txBox="1">
            <a:spLocks noChangeArrowheads="1"/>
          </p:cNvSpPr>
          <p:nvPr/>
        </p:nvSpPr>
        <p:spPr bwMode="auto">
          <a:xfrm>
            <a:off x="4876800" y="5105400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dirty="0" smtClean="0">
                <a:solidFill>
                  <a:prstClr val="black"/>
                </a:solidFill>
                <a:latin typeface="VNI-Times" pitchFamily="2" charset="0"/>
              </a:rPr>
              <a:t> 0</a:t>
            </a:r>
            <a:endParaRPr lang="en-US" altLang="en-US" sz="2400" dirty="0">
              <a:solidFill>
                <a:prstClr val="black"/>
              </a:solidFill>
              <a:latin typeface="VNI-Times" pitchFamily="2" charset="0"/>
            </a:endParaRPr>
          </a:p>
        </p:txBody>
      </p:sp>
      <p:sp>
        <p:nvSpPr>
          <p:cNvPr id="7299" name="Text Box 2002"/>
          <p:cNvSpPr txBox="1">
            <a:spLocks noChangeArrowheads="1"/>
          </p:cNvSpPr>
          <p:nvPr/>
        </p:nvSpPr>
        <p:spPr bwMode="auto">
          <a:xfrm>
            <a:off x="5867400" y="5154105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dirty="0" smtClean="0">
                <a:solidFill>
                  <a:prstClr val="black"/>
                </a:solidFill>
                <a:latin typeface="VNI-Times" pitchFamily="2" charset="0"/>
              </a:rPr>
              <a:t> 8</a:t>
            </a:r>
            <a:endParaRPr lang="en-US" altLang="en-US" sz="2400" dirty="0">
              <a:solidFill>
                <a:prstClr val="black"/>
              </a:solidFill>
              <a:latin typeface="VNI-Times" pitchFamily="2" charset="0"/>
            </a:endParaRPr>
          </a:p>
        </p:txBody>
      </p:sp>
      <p:sp>
        <p:nvSpPr>
          <p:cNvPr id="7300" name="Text Box 2004"/>
          <p:cNvSpPr txBox="1">
            <a:spLocks noChangeArrowheads="1"/>
          </p:cNvSpPr>
          <p:nvPr/>
        </p:nvSpPr>
        <p:spPr bwMode="auto">
          <a:xfrm>
            <a:off x="7917608" y="5197418"/>
            <a:ext cx="2819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b="1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Một</a:t>
            </a:r>
            <a:r>
              <a:rPr lang="en-US" altLang="en-US" sz="2400" b="1" i="1" dirty="0">
                <a:solidFill>
                  <a:prstClr val="black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trăm</a:t>
            </a:r>
            <a:r>
              <a:rPr lang="en-US" altLang="en-US" sz="2400" b="1" i="1" dirty="0">
                <a:solidFill>
                  <a:prstClr val="black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linh</a:t>
            </a:r>
            <a:r>
              <a:rPr lang="en-US" altLang="en-US" sz="2400" b="1" i="1" dirty="0">
                <a:solidFill>
                  <a:prstClr val="black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tám</a:t>
            </a:r>
            <a:endParaRPr lang="en-US" altLang="en-US" sz="2400" b="1" i="1" dirty="0">
              <a:solidFill>
                <a:prstClr val="black"/>
              </a:solidFill>
              <a:latin typeface="Times New Roman" panose="02020603050405020304" pitchFamily="18" charset="0"/>
            </a:endParaRPr>
          </a:p>
        </p:txBody>
      </p:sp>
      <p:sp>
        <p:nvSpPr>
          <p:cNvPr id="7301" name="Text Box 2005"/>
          <p:cNvSpPr txBox="1">
            <a:spLocks noChangeArrowheads="1"/>
          </p:cNvSpPr>
          <p:nvPr/>
        </p:nvSpPr>
        <p:spPr bwMode="auto">
          <a:xfrm>
            <a:off x="3886200" y="5791200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>
                <a:solidFill>
                  <a:prstClr val="black"/>
                </a:solidFill>
                <a:latin typeface="VNI-Times" pitchFamily="2" charset="0"/>
              </a:rPr>
              <a:t>1</a:t>
            </a:r>
          </a:p>
        </p:txBody>
      </p:sp>
      <p:sp>
        <p:nvSpPr>
          <p:cNvPr id="7302" name="Text Box 2006"/>
          <p:cNvSpPr txBox="1">
            <a:spLocks noChangeArrowheads="1"/>
          </p:cNvSpPr>
          <p:nvPr/>
        </p:nvSpPr>
        <p:spPr bwMode="auto">
          <a:xfrm>
            <a:off x="4876800" y="5791200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dirty="0" smtClean="0">
                <a:solidFill>
                  <a:prstClr val="black"/>
                </a:solidFill>
                <a:latin typeface="VNI-Times" pitchFamily="2" charset="0"/>
              </a:rPr>
              <a:t> 0</a:t>
            </a:r>
            <a:endParaRPr lang="en-US" altLang="en-US" sz="2400" dirty="0">
              <a:solidFill>
                <a:prstClr val="black"/>
              </a:solidFill>
              <a:latin typeface="VNI-Times" pitchFamily="2" charset="0"/>
            </a:endParaRPr>
          </a:p>
        </p:txBody>
      </p:sp>
      <p:sp>
        <p:nvSpPr>
          <p:cNvPr id="7303" name="Text Box 2007"/>
          <p:cNvSpPr txBox="1">
            <a:spLocks noChangeArrowheads="1"/>
          </p:cNvSpPr>
          <p:nvPr/>
        </p:nvSpPr>
        <p:spPr bwMode="auto">
          <a:xfrm>
            <a:off x="5867400" y="5687505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dirty="0" smtClean="0">
                <a:solidFill>
                  <a:prstClr val="black"/>
                </a:solidFill>
                <a:latin typeface="VNI-Times" pitchFamily="2" charset="0"/>
              </a:rPr>
              <a:t> 9 </a:t>
            </a:r>
            <a:endParaRPr lang="en-US" altLang="en-US" sz="2400" dirty="0">
              <a:solidFill>
                <a:prstClr val="black"/>
              </a:solidFill>
              <a:latin typeface="VNI-Times" pitchFamily="2" charset="0"/>
            </a:endParaRPr>
          </a:p>
        </p:txBody>
      </p:sp>
      <p:sp>
        <p:nvSpPr>
          <p:cNvPr id="7304" name="Text Box 2009"/>
          <p:cNvSpPr txBox="1">
            <a:spLocks noChangeArrowheads="1"/>
          </p:cNvSpPr>
          <p:nvPr/>
        </p:nvSpPr>
        <p:spPr bwMode="auto">
          <a:xfrm>
            <a:off x="7924800" y="5732252"/>
            <a:ext cx="3124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b="1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Một</a:t>
            </a:r>
            <a:r>
              <a:rPr lang="en-US" altLang="en-US" sz="2400" b="1" i="1" dirty="0">
                <a:solidFill>
                  <a:prstClr val="black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trăm</a:t>
            </a:r>
            <a:r>
              <a:rPr lang="en-US" altLang="en-US" sz="2400" b="1" i="1" dirty="0">
                <a:solidFill>
                  <a:prstClr val="black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linh</a:t>
            </a:r>
            <a:r>
              <a:rPr lang="en-US" altLang="en-US" sz="2400" b="1" i="1" dirty="0">
                <a:solidFill>
                  <a:prstClr val="black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chín</a:t>
            </a:r>
            <a:endParaRPr lang="en-US" altLang="en-US" sz="2400" b="1" i="1" dirty="0">
              <a:solidFill>
                <a:prstClr val="black"/>
              </a:solidFill>
              <a:latin typeface="Times New Roman" panose="02020603050405020304" pitchFamily="18" charset="0"/>
            </a:endParaRPr>
          </a:p>
        </p:txBody>
      </p:sp>
      <p:sp>
        <p:nvSpPr>
          <p:cNvPr id="7305" name="Text Box 2010"/>
          <p:cNvSpPr txBox="1">
            <a:spLocks noChangeArrowheads="1"/>
          </p:cNvSpPr>
          <p:nvPr/>
        </p:nvSpPr>
        <p:spPr bwMode="auto">
          <a:xfrm>
            <a:off x="3886200" y="6400800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>
                <a:solidFill>
                  <a:prstClr val="black"/>
                </a:solidFill>
                <a:latin typeface="VNI-Times" pitchFamily="2" charset="0"/>
              </a:rPr>
              <a:t>1</a:t>
            </a:r>
          </a:p>
        </p:txBody>
      </p:sp>
      <p:sp>
        <p:nvSpPr>
          <p:cNvPr id="7306" name="Text Box 2011"/>
          <p:cNvSpPr txBox="1">
            <a:spLocks noChangeArrowheads="1"/>
          </p:cNvSpPr>
          <p:nvPr/>
        </p:nvSpPr>
        <p:spPr bwMode="auto">
          <a:xfrm>
            <a:off x="4876800" y="6400800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dirty="0" smtClean="0">
                <a:solidFill>
                  <a:prstClr val="black"/>
                </a:solidFill>
                <a:latin typeface="VNI-Times" pitchFamily="2" charset="0"/>
              </a:rPr>
              <a:t> 1</a:t>
            </a:r>
            <a:endParaRPr lang="en-US" altLang="en-US" sz="2400" dirty="0">
              <a:solidFill>
                <a:prstClr val="black"/>
              </a:solidFill>
              <a:latin typeface="VNI-Times" pitchFamily="2" charset="0"/>
            </a:endParaRPr>
          </a:p>
        </p:txBody>
      </p:sp>
      <p:sp>
        <p:nvSpPr>
          <p:cNvPr id="7307" name="Text Box 2012"/>
          <p:cNvSpPr txBox="1">
            <a:spLocks noChangeArrowheads="1"/>
          </p:cNvSpPr>
          <p:nvPr/>
        </p:nvSpPr>
        <p:spPr bwMode="auto">
          <a:xfrm>
            <a:off x="5867400" y="6373305"/>
            <a:ext cx="45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dirty="0" smtClean="0">
                <a:solidFill>
                  <a:prstClr val="black"/>
                </a:solidFill>
                <a:latin typeface="VNI-Times" pitchFamily="2" charset="0"/>
              </a:rPr>
              <a:t> 0</a:t>
            </a:r>
            <a:endParaRPr lang="en-US" altLang="en-US" sz="2400" dirty="0">
              <a:solidFill>
                <a:prstClr val="black"/>
              </a:solidFill>
              <a:latin typeface="VNI-Times" pitchFamily="2" charset="0"/>
            </a:endParaRPr>
          </a:p>
        </p:txBody>
      </p:sp>
      <p:sp>
        <p:nvSpPr>
          <p:cNvPr id="7308" name="Text Box 2014"/>
          <p:cNvSpPr txBox="1">
            <a:spLocks noChangeArrowheads="1"/>
          </p:cNvSpPr>
          <p:nvPr/>
        </p:nvSpPr>
        <p:spPr bwMode="auto">
          <a:xfrm>
            <a:off x="8131824" y="6366296"/>
            <a:ext cx="2438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 b="1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Một</a:t>
            </a:r>
            <a:r>
              <a:rPr lang="en-US" altLang="en-US" sz="2400" b="1" i="1" dirty="0">
                <a:solidFill>
                  <a:prstClr val="black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trăm</a:t>
            </a:r>
            <a:r>
              <a:rPr lang="en-US" altLang="en-US" sz="2400" b="1" i="1" dirty="0">
                <a:solidFill>
                  <a:prstClr val="black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i="1" dirty="0" err="1">
                <a:solidFill>
                  <a:prstClr val="black"/>
                </a:solidFill>
                <a:latin typeface="Times New Roman" panose="02020603050405020304" pitchFamily="18" charset="0"/>
              </a:rPr>
              <a:t>mười</a:t>
            </a:r>
            <a:endParaRPr lang="en-US" altLang="en-US" sz="2400" b="1" i="1" dirty="0">
              <a:solidFill>
                <a:prstClr val="black"/>
              </a:solidFill>
              <a:latin typeface="Times New Roman" panose="02020603050405020304" pitchFamily="18" charset="0"/>
            </a:endParaRPr>
          </a:p>
        </p:txBody>
      </p:sp>
      <p:sp>
        <p:nvSpPr>
          <p:cNvPr id="7309" name="Rectangle 2015"/>
          <p:cNvSpPr>
            <a:spLocks noChangeArrowheads="1"/>
          </p:cNvSpPr>
          <p:nvPr/>
        </p:nvSpPr>
        <p:spPr bwMode="auto">
          <a:xfrm flipH="1">
            <a:off x="2333625" y="12795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10" name="Rectangle 2016"/>
          <p:cNvSpPr>
            <a:spLocks noChangeArrowheads="1"/>
          </p:cNvSpPr>
          <p:nvPr/>
        </p:nvSpPr>
        <p:spPr bwMode="auto">
          <a:xfrm flipH="1">
            <a:off x="2514600" y="18891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11" name="Rectangle 2017"/>
          <p:cNvSpPr>
            <a:spLocks noChangeArrowheads="1"/>
          </p:cNvSpPr>
          <p:nvPr/>
        </p:nvSpPr>
        <p:spPr bwMode="auto">
          <a:xfrm flipH="1">
            <a:off x="2362200" y="18891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12" name="Rectangle 2018"/>
          <p:cNvSpPr>
            <a:spLocks noChangeArrowheads="1"/>
          </p:cNvSpPr>
          <p:nvPr/>
        </p:nvSpPr>
        <p:spPr bwMode="auto">
          <a:xfrm flipH="1">
            <a:off x="2667000" y="24987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13" name="Rectangle 2019"/>
          <p:cNvSpPr>
            <a:spLocks noChangeArrowheads="1"/>
          </p:cNvSpPr>
          <p:nvPr/>
        </p:nvSpPr>
        <p:spPr bwMode="auto">
          <a:xfrm flipH="1">
            <a:off x="2347913" y="24987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14" name="Rectangle 2020"/>
          <p:cNvSpPr>
            <a:spLocks noChangeArrowheads="1"/>
          </p:cNvSpPr>
          <p:nvPr/>
        </p:nvSpPr>
        <p:spPr bwMode="auto">
          <a:xfrm flipH="1">
            <a:off x="2514600" y="24987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15" name="Rectangle 2021"/>
          <p:cNvSpPr>
            <a:spLocks noChangeArrowheads="1"/>
          </p:cNvSpPr>
          <p:nvPr/>
        </p:nvSpPr>
        <p:spPr bwMode="auto">
          <a:xfrm flipH="1">
            <a:off x="2667000" y="31083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16" name="Rectangle 2022"/>
          <p:cNvSpPr>
            <a:spLocks noChangeArrowheads="1"/>
          </p:cNvSpPr>
          <p:nvPr/>
        </p:nvSpPr>
        <p:spPr bwMode="auto">
          <a:xfrm flipH="1">
            <a:off x="2514600" y="31083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17" name="Rectangle 2023"/>
          <p:cNvSpPr>
            <a:spLocks noChangeArrowheads="1"/>
          </p:cNvSpPr>
          <p:nvPr/>
        </p:nvSpPr>
        <p:spPr bwMode="auto">
          <a:xfrm flipH="1">
            <a:off x="2362200" y="31083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18" name="Rectangle 2024"/>
          <p:cNvSpPr>
            <a:spLocks noChangeArrowheads="1"/>
          </p:cNvSpPr>
          <p:nvPr/>
        </p:nvSpPr>
        <p:spPr bwMode="auto">
          <a:xfrm flipH="1">
            <a:off x="2819400" y="31083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19" name="Rectangle 2025"/>
          <p:cNvSpPr>
            <a:spLocks noChangeArrowheads="1"/>
          </p:cNvSpPr>
          <p:nvPr/>
        </p:nvSpPr>
        <p:spPr bwMode="auto">
          <a:xfrm flipH="1">
            <a:off x="2667000" y="37179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20" name="Rectangle 2026"/>
          <p:cNvSpPr>
            <a:spLocks noChangeArrowheads="1"/>
          </p:cNvSpPr>
          <p:nvPr/>
        </p:nvSpPr>
        <p:spPr bwMode="auto">
          <a:xfrm flipH="1">
            <a:off x="2514600" y="37179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21" name="Rectangle 2027"/>
          <p:cNvSpPr>
            <a:spLocks noChangeArrowheads="1"/>
          </p:cNvSpPr>
          <p:nvPr/>
        </p:nvSpPr>
        <p:spPr bwMode="auto">
          <a:xfrm flipH="1">
            <a:off x="2362200" y="37179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22" name="Rectangle 2028"/>
          <p:cNvSpPr>
            <a:spLocks noChangeArrowheads="1"/>
          </p:cNvSpPr>
          <p:nvPr/>
        </p:nvSpPr>
        <p:spPr bwMode="auto">
          <a:xfrm flipH="1">
            <a:off x="2971800" y="37179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23" name="Rectangle 2029"/>
          <p:cNvSpPr>
            <a:spLocks noChangeArrowheads="1"/>
          </p:cNvSpPr>
          <p:nvPr/>
        </p:nvSpPr>
        <p:spPr bwMode="auto">
          <a:xfrm flipH="1">
            <a:off x="2819400" y="37179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24" name="Rectangle 2030"/>
          <p:cNvSpPr>
            <a:spLocks noChangeArrowheads="1"/>
          </p:cNvSpPr>
          <p:nvPr/>
        </p:nvSpPr>
        <p:spPr bwMode="auto">
          <a:xfrm flipH="1">
            <a:off x="2362200" y="41751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25" name="Rectangle 2031"/>
          <p:cNvSpPr>
            <a:spLocks noChangeArrowheads="1"/>
          </p:cNvSpPr>
          <p:nvPr/>
        </p:nvSpPr>
        <p:spPr bwMode="auto">
          <a:xfrm flipH="1">
            <a:off x="2819400" y="43275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26" name="Rectangle 2032"/>
          <p:cNvSpPr>
            <a:spLocks noChangeArrowheads="1"/>
          </p:cNvSpPr>
          <p:nvPr/>
        </p:nvSpPr>
        <p:spPr bwMode="auto">
          <a:xfrm flipH="1">
            <a:off x="2514600" y="43275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27" name="Rectangle 2033"/>
          <p:cNvSpPr>
            <a:spLocks noChangeArrowheads="1"/>
          </p:cNvSpPr>
          <p:nvPr/>
        </p:nvSpPr>
        <p:spPr bwMode="auto">
          <a:xfrm flipH="1">
            <a:off x="2667000" y="43275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28" name="Rectangle 2034"/>
          <p:cNvSpPr>
            <a:spLocks noChangeArrowheads="1"/>
          </p:cNvSpPr>
          <p:nvPr/>
        </p:nvSpPr>
        <p:spPr bwMode="auto">
          <a:xfrm flipH="1">
            <a:off x="2362200" y="43275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29" name="Rectangle 2035"/>
          <p:cNvSpPr>
            <a:spLocks noChangeArrowheads="1"/>
          </p:cNvSpPr>
          <p:nvPr/>
        </p:nvSpPr>
        <p:spPr bwMode="auto">
          <a:xfrm flipH="1">
            <a:off x="2971800" y="43275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30" name="Rectangle 2036"/>
          <p:cNvSpPr>
            <a:spLocks noChangeArrowheads="1"/>
          </p:cNvSpPr>
          <p:nvPr/>
        </p:nvSpPr>
        <p:spPr bwMode="auto">
          <a:xfrm flipH="1">
            <a:off x="2362200" y="47847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31" name="Rectangle 2037"/>
          <p:cNvSpPr>
            <a:spLocks noChangeArrowheads="1"/>
          </p:cNvSpPr>
          <p:nvPr/>
        </p:nvSpPr>
        <p:spPr bwMode="auto">
          <a:xfrm flipH="1">
            <a:off x="2819400" y="49371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32" name="Rectangle 2038"/>
          <p:cNvSpPr>
            <a:spLocks noChangeArrowheads="1"/>
          </p:cNvSpPr>
          <p:nvPr/>
        </p:nvSpPr>
        <p:spPr bwMode="auto">
          <a:xfrm flipH="1">
            <a:off x="2667000" y="49371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33" name="Rectangle 2039"/>
          <p:cNvSpPr>
            <a:spLocks noChangeArrowheads="1"/>
          </p:cNvSpPr>
          <p:nvPr/>
        </p:nvSpPr>
        <p:spPr bwMode="auto">
          <a:xfrm flipH="1">
            <a:off x="2514600" y="49371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34" name="Rectangle 2040"/>
          <p:cNvSpPr>
            <a:spLocks noChangeArrowheads="1"/>
          </p:cNvSpPr>
          <p:nvPr/>
        </p:nvSpPr>
        <p:spPr bwMode="auto">
          <a:xfrm flipH="1">
            <a:off x="2362200" y="49371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35" name="Rectangle 2041"/>
          <p:cNvSpPr>
            <a:spLocks noChangeArrowheads="1"/>
          </p:cNvSpPr>
          <p:nvPr/>
        </p:nvSpPr>
        <p:spPr bwMode="auto">
          <a:xfrm flipH="1">
            <a:off x="2971800" y="49371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36" name="Rectangle 2042"/>
          <p:cNvSpPr>
            <a:spLocks noChangeArrowheads="1"/>
          </p:cNvSpPr>
          <p:nvPr/>
        </p:nvSpPr>
        <p:spPr bwMode="auto">
          <a:xfrm flipH="1">
            <a:off x="2514600" y="47847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37" name="Rectangle 2043"/>
          <p:cNvSpPr>
            <a:spLocks noChangeArrowheads="1"/>
          </p:cNvSpPr>
          <p:nvPr/>
        </p:nvSpPr>
        <p:spPr bwMode="auto">
          <a:xfrm flipH="1">
            <a:off x="2514600" y="53943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38" name="Rectangle 2044"/>
          <p:cNvSpPr>
            <a:spLocks noChangeArrowheads="1"/>
          </p:cNvSpPr>
          <p:nvPr/>
        </p:nvSpPr>
        <p:spPr bwMode="auto">
          <a:xfrm flipH="1">
            <a:off x="2362200" y="53943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39" name="Rectangle 2045"/>
          <p:cNvSpPr>
            <a:spLocks noChangeArrowheads="1"/>
          </p:cNvSpPr>
          <p:nvPr/>
        </p:nvSpPr>
        <p:spPr bwMode="auto">
          <a:xfrm flipH="1">
            <a:off x="2819400" y="55467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40" name="Rectangle 2046"/>
          <p:cNvSpPr>
            <a:spLocks noChangeArrowheads="1"/>
          </p:cNvSpPr>
          <p:nvPr/>
        </p:nvSpPr>
        <p:spPr bwMode="auto">
          <a:xfrm flipH="1">
            <a:off x="2667000" y="53943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41" name="Rectangle 2047"/>
          <p:cNvSpPr>
            <a:spLocks noChangeArrowheads="1"/>
          </p:cNvSpPr>
          <p:nvPr/>
        </p:nvSpPr>
        <p:spPr bwMode="auto">
          <a:xfrm flipH="1">
            <a:off x="2667000" y="55467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42" name="Rectangle 2048"/>
          <p:cNvSpPr>
            <a:spLocks noChangeArrowheads="1"/>
          </p:cNvSpPr>
          <p:nvPr/>
        </p:nvSpPr>
        <p:spPr bwMode="auto">
          <a:xfrm flipH="1">
            <a:off x="2514600" y="55467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43" name="Rectangle 2049"/>
          <p:cNvSpPr>
            <a:spLocks noChangeArrowheads="1"/>
          </p:cNvSpPr>
          <p:nvPr/>
        </p:nvSpPr>
        <p:spPr bwMode="auto">
          <a:xfrm flipH="1">
            <a:off x="2362200" y="55467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44" name="Rectangle 2050"/>
          <p:cNvSpPr>
            <a:spLocks noChangeArrowheads="1"/>
          </p:cNvSpPr>
          <p:nvPr/>
        </p:nvSpPr>
        <p:spPr bwMode="auto">
          <a:xfrm flipH="1">
            <a:off x="2971800" y="55467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45" name="Rectangle 2051"/>
          <p:cNvSpPr>
            <a:spLocks noChangeArrowheads="1"/>
          </p:cNvSpPr>
          <p:nvPr/>
        </p:nvSpPr>
        <p:spPr bwMode="auto">
          <a:xfrm flipH="1">
            <a:off x="2667000" y="60039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46" name="Rectangle 2052"/>
          <p:cNvSpPr>
            <a:spLocks noChangeArrowheads="1"/>
          </p:cNvSpPr>
          <p:nvPr/>
        </p:nvSpPr>
        <p:spPr bwMode="auto">
          <a:xfrm flipH="1">
            <a:off x="2514600" y="60039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47" name="Rectangle 2053"/>
          <p:cNvSpPr>
            <a:spLocks noChangeArrowheads="1"/>
          </p:cNvSpPr>
          <p:nvPr/>
        </p:nvSpPr>
        <p:spPr bwMode="auto">
          <a:xfrm flipH="1">
            <a:off x="2819400" y="60039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48" name="Rectangle 2054"/>
          <p:cNvSpPr>
            <a:spLocks noChangeArrowheads="1"/>
          </p:cNvSpPr>
          <p:nvPr/>
        </p:nvSpPr>
        <p:spPr bwMode="auto">
          <a:xfrm flipH="1">
            <a:off x="2362200" y="60039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49" name="Rectangle 2055"/>
          <p:cNvSpPr>
            <a:spLocks noChangeArrowheads="1"/>
          </p:cNvSpPr>
          <p:nvPr/>
        </p:nvSpPr>
        <p:spPr bwMode="auto">
          <a:xfrm flipH="1">
            <a:off x="2819400" y="61563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50" name="Rectangle 2056"/>
          <p:cNvSpPr>
            <a:spLocks noChangeArrowheads="1"/>
          </p:cNvSpPr>
          <p:nvPr/>
        </p:nvSpPr>
        <p:spPr bwMode="auto">
          <a:xfrm flipH="1">
            <a:off x="2667000" y="61563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51" name="Rectangle 2057"/>
          <p:cNvSpPr>
            <a:spLocks noChangeArrowheads="1"/>
          </p:cNvSpPr>
          <p:nvPr/>
        </p:nvSpPr>
        <p:spPr bwMode="auto">
          <a:xfrm flipH="1">
            <a:off x="2514600" y="61563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52" name="Rectangle 2058"/>
          <p:cNvSpPr>
            <a:spLocks noChangeArrowheads="1"/>
          </p:cNvSpPr>
          <p:nvPr/>
        </p:nvSpPr>
        <p:spPr bwMode="auto">
          <a:xfrm flipH="1">
            <a:off x="2362200" y="61563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53" name="Rectangle 2059"/>
          <p:cNvSpPr>
            <a:spLocks noChangeArrowheads="1"/>
          </p:cNvSpPr>
          <p:nvPr/>
        </p:nvSpPr>
        <p:spPr bwMode="auto">
          <a:xfrm flipH="1">
            <a:off x="2971800" y="6156325"/>
            <a:ext cx="76200" cy="76200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7354" name="Text Box 2068"/>
          <p:cNvSpPr txBox="1">
            <a:spLocks noChangeArrowheads="1"/>
          </p:cNvSpPr>
          <p:nvPr/>
        </p:nvSpPr>
        <p:spPr bwMode="auto">
          <a:xfrm>
            <a:off x="6705601" y="2667001"/>
            <a:ext cx="82391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solidFill>
                  <a:prstClr val="black"/>
                </a:solidFill>
                <a:latin typeface="VNI-Times" pitchFamily="2" charset="0"/>
              </a:rPr>
              <a:t>10</a:t>
            </a:r>
            <a:r>
              <a:rPr lang="en-US" altLang="en-US" sz="2800">
                <a:solidFill>
                  <a:srgbClr val="0000FF"/>
                </a:solidFill>
                <a:latin typeface="VNI-Times" pitchFamily="2" charset="0"/>
              </a:rPr>
              <a:t>4</a:t>
            </a:r>
          </a:p>
        </p:txBody>
      </p:sp>
      <p:sp>
        <p:nvSpPr>
          <p:cNvPr id="7355" name="Text Box 2069"/>
          <p:cNvSpPr txBox="1">
            <a:spLocks noChangeArrowheads="1"/>
          </p:cNvSpPr>
          <p:nvPr/>
        </p:nvSpPr>
        <p:spPr bwMode="auto">
          <a:xfrm>
            <a:off x="6705600" y="3276601"/>
            <a:ext cx="914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solidFill>
                  <a:prstClr val="black"/>
                </a:solidFill>
                <a:latin typeface="VNI-Times" pitchFamily="2" charset="0"/>
              </a:rPr>
              <a:t>10</a:t>
            </a:r>
            <a:r>
              <a:rPr lang="en-US" altLang="en-US" sz="2800">
                <a:solidFill>
                  <a:srgbClr val="0000FF"/>
                </a:solidFill>
                <a:latin typeface="VNI-Times" pitchFamily="2" charset="0"/>
              </a:rPr>
              <a:t>5</a:t>
            </a:r>
          </a:p>
        </p:txBody>
      </p:sp>
      <p:sp>
        <p:nvSpPr>
          <p:cNvPr id="7356" name="Text Box 2070"/>
          <p:cNvSpPr txBox="1">
            <a:spLocks noChangeArrowheads="1"/>
          </p:cNvSpPr>
          <p:nvPr/>
        </p:nvSpPr>
        <p:spPr bwMode="auto">
          <a:xfrm>
            <a:off x="6705600" y="3886201"/>
            <a:ext cx="914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solidFill>
                  <a:prstClr val="black"/>
                </a:solidFill>
                <a:latin typeface="VNI-Times" pitchFamily="2" charset="0"/>
              </a:rPr>
              <a:t>10</a:t>
            </a:r>
            <a:r>
              <a:rPr lang="en-US" altLang="en-US" sz="2800">
                <a:solidFill>
                  <a:srgbClr val="0000FF"/>
                </a:solidFill>
                <a:latin typeface="VNI-Times" pitchFamily="2" charset="0"/>
              </a:rPr>
              <a:t>6</a:t>
            </a:r>
          </a:p>
        </p:txBody>
      </p:sp>
      <p:sp>
        <p:nvSpPr>
          <p:cNvPr id="7357" name="Text Box 2071"/>
          <p:cNvSpPr txBox="1">
            <a:spLocks noChangeArrowheads="1"/>
          </p:cNvSpPr>
          <p:nvPr/>
        </p:nvSpPr>
        <p:spPr bwMode="auto">
          <a:xfrm>
            <a:off x="6629400" y="4495801"/>
            <a:ext cx="914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 dirty="0" smtClean="0">
                <a:solidFill>
                  <a:prstClr val="black"/>
                </a:solidFill>
                <a:latin typeface="VNI-Times" pitchFamily="2" charset="0"/>
              </a:rPr>
              <a:t> 10</a:t>
            </a:r>
            <a:r>
              <a:rPr lang="en-US" altLang="en-US" sz="2800" dirty="0" smtClean="0">
                <a:solidFill>
                  <a:srgbClr val="0000FF"/>
                </a:solidFill>
                <a:latin typeface="VNI-Times" pitchFamily="2" charset="0"/>
              </a:rPr>
              <a:t>7</a:t>
            </a:r>
            <a:endParaRPr lang="en-US" altLang="en-US" sz="2800" dirty="0">
              <a:solidFill>
                <a:srgbClr val="0000FF"/>
              </a:solidFill>
              <a:latin typeface="VNI-Times" pitchFamily="2" charset="0"/>
            </a:endParaRPr>
          </a:p>
        </p:txBody>
      </p:sp>
      <p:sp>
        <p:nvSpPr>
          <p:cNvPr id="7358" name="Text Box 2072"/>
          <p:cNvSpPr txBox="1">
            <a:spLocks noChangeArrowheads="1"/>
          </p:cNvSpPr>
          <p:nvPr/>
        </p:nvSpPr>
        <p:spPr bwMode="auto">
          <a:xfrm>
            <a:off x="6705600" y="5105401"/>
            <a:ext cx="838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solidFill>
                  <a:prstClr val="black"/>
                </a:solidFill>
                <a:latin typeface="VNI-Times" pitchFamily="2" charset="0"/>
              </a:rPr>
              <a:t>10</a:t>
            </a:r>
            <a:r>
              <a:rPr lang="en-US" altLang="en-US" sz="2800">
                <a:solidFill>
                  <a:srgbClr val="0000FF"/>
                </a:solidFill>
                <a:latin typeface="VNI-Times" pitchFamily="2" charset="0"/>
              </a:rPr>
              <a:t>8</a:t>
            </a:r>
          </a:p>
        </p:txBody>
      </p:sp>
      <p:sp>
        <p:nvSpPr>
          <p:cNvPr id="7359" name="Text Box 2073"/>
          <p:cNvSpPr txBox="1">
            <a:spLocks noChangeArrowheads="1"/>
          </p:cNvSpPr>
          <p:nvPr/>
        </p:nvSpPr>
        <p:spPr bwMode="auto">
          <a:xfrm>
            <a:off x="6705600" y="5715001"/>
            <a:ext cx="838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solidFill>
                  <a:prstClr val="black"/>
                </a:solidFill>
                <a:latin typeface="VNI-Times" pitchFamily="2" charset="0"/>
              </a:rPr>
              <a:t>10</a:t>
            </a:r>
            <a:r>
              <a:rPr lang="en-US" altLang="en-US" sz="2800">
                <a:solidFill>
                  <a:srgbClr val="0000FF"/>
                </a:solidFill>
                <a:latin typeface="VNI-Times" pitchFamily="2" charset="0"/>
              </a:rPr>
              <a:t>9</a:t>
            </a:r>
          </a:p>
        </p:txBody>
      </p:sp>
      <p:sp>
        <p:nvSpPr>
          <p:cNvPr id="7360" name="Text Box 2074"/>
          <p:cNvSpPr txBox="1">
            <a:spLocks noChangeArrowheads="1"/>
          </p:cNvSpPr>
          <p:nvPr/>
        </p:nvSpPr>
        <p:spPr bwMode="auto">
          <a:xfrm>
            <a:off x="6705600" y="6324601"/>
            <a:ext cx="1143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solidFill>
                  <a:prstClr val="black"/>
                </a:solidFill>
                <a:latin typeface="VNI-Times" pitchFamily="2" charset="0"/>
              </a:rPr>
              <a:t>1</a:t>
            </a:r>
            <a:r>
              <a:rPr lang="en-US" altLang="en-US" sz="2800">
                <a:solidFill>
                  <a:srgbClr val="0000FF"/>
                </a:solidFill>
                <a:latin typeface="VNI-Times" pitchFamily="2" charset="0"/>
              </a:rPr>
              <a:t>10</a:t>
            </a:r>
          </a:p>
        </p:txBody>
      </p:sp>
      <p:sp>
        <p:nvSpPr>
          <p:cNvPr id="7361" name="Text Box 2078"/>
          <p:cNvSpPr txBox="1">
            <a:spLocks noChangeArrowheads="1"/>
          </p:cNvSpPr>
          <p:nvPr/>
        </p:nvSpPr>
        <p:spPr bwMode="auto">
          <a:xfrm>
            <a:off x="6705600" y="838201"/>
            <a:ext cx="1066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solidFill>
                  <a:prstClr val="black"/>
                </a:solidFill>
                <a:latin typeface="VNI-Times" pitchFamily="2" charset="0"/>
              </a:rPr>
              <a:t>10</a:t>
            </a:r>
            <a:r>
              <a:rPr lang="en-US" altLang="en-US" sz="2800">
                <a:solidFill>
                  <a:srgbClr val="0000FF"/>
                </a:solidFill>
                <a:latin typeface="VNI-Times" pitchFamily="2" charset="0"/>
              </a:rPr>
              <a:t>1</a:t>
            </a:r>
          </a:p>
        </p:txBody>
      </p:sp>
      <p:sp>
        <p:nvSpPr>
          <p:cNvPr id="7362" name="Text Box 2079"/>
          <p:cNvSpPr txBox="1">
            <a:spLocks noChangeArrowheads="1"/>
          </p:cNvSpPr>
          <p:nvPr/>
        </p:nvSpPr>
        <p:spPr bwMode="auto">
          <a:xfrm>
            <a:off x="6705600" y="1524001"/>
            <a:ext cx="914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solidFill>
                  <a:prstClr val="black"/>
                </a:solidFill>
                <a:latin typeface="VNI-Times" pitchFamily="2" charset="0"/>
              </a:rPr>
              <a:t>10</a:t>
            </a:r>
            <a:r>
              <a:rPr lang="en-US" altLang="en-US" sz="2800">
                <a:solidFill>
                  <a:srgbClr val="0000FF"/>
                </a:solidFill>
                <a:latin typeface="VNI-Times" pitchFamily="2" charset="0"/>
              </a:rPr>
              <a:t>2</a:t>
            </a:r>
          </a:p>
        </p:txBody>
      </p:sp>
      <p:sp>
        <p:nvSpPr>
          <p:cNvPr id="7363" name="Text Box 2080"/>
          <p:cNvSpPr txBox="1">
            <a:spLocks noChangeArrowheads="1"/>
          </p:cNvSpPr>
          <p:nvPr/>
        </p:nvSpPr>
        <p:spPr bwMode="auto">
          <a:xfrm>
            <a:off x="6705600" y="2057401"/>
            <a:ext cx="914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800">
                <a:solidFill>
                  <a:prstClr val="black"/>
                </a:solidFill>
                <a:latin typeface="VNI-Times" pitchFamily="2" charset="0"/>
              </a:rPr>
              <a:t>10</a:t>
            </a:r>
            <a:r>
              <a:rPr lang="en-US" altLang="en-US" sz="2800">
                <a:solidFill>
                  <a:srgbClr val="0000FF"/>
                </a:solidFill>
                <a:latin typeface="VNI-Times" pitchFamily="2" charset="0"/>
              </a:rPr>
              <a:t>3</a:t>
            </a:r>
          </a:p>
        </p:txBody>
      </p:sp>
      <p:sp>
        <p:nvSpPr>
          <p:cNvPr id="7364" name="Text Box 2083"/>
          <p:cNvSpPr txBox="1">
            <a:spLocks noChangeArrowheads="1"/>
          </p:cNvSpPr>
          <p:nvPr/>
        </p:nvSpPr>
        <p:spPr bwMode="auto">
          <a:xfrm>
            <a:off x="7924800" y="2209800"/>
            <a:ext cx="2590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b="1" i="1">
                <a:solidFill>
                  <a:prstClr val="black"/>
                </a:solidFill>
                <a:latin typeface="Times New Roman" panose="02020603050405020304" pitchFamily="18" charset="0"/>
              </a:rPr>
              <a:t>Một trăm linh ba</a:t>
            </a:r>
          </a:p>
        </p:txBody>
      </p:sp>
    </p:spTree>
    <p:extLst>
      <p:ext uri="{BB962C8B-B14F-4D97-AF65-F5344CB8AC3E}">
        <p14:creationId xmlns:p14="http://schemas.microsoft.com/office/powerpoint/2010/main" val="2652052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4"/>
          <p:cNvSpPr txBox="1"/>
          <p:nvPr/>
        </p:nvSpPr>
        <p:spPr>
          <a:xfrm>
            <a:off x="2263913" y="5030640"/>
            <a:ext cx="9516604" cy="1341129"/>
          </a:xfrm>
          <a:prstGeom prst="rect">
            <a:avLst/>
          </a:prstGeom>
          <a:noFill/>
        </p:spPr>
        <p:txBody>
          <a:bodyPr wrap="square" rtlCol="0">
            <a:prstTxWarp prst="textArchUp">
              <a:avLst/>
            </a:prstTxWarp>
            <a:spAutoFit/>
          </a:bodyPr>
          <a:lstStyle/>
          <a:p>
            <a:pPr algn="ctr"/>
            <a:r>
              <a:rPr lang="vi-VN" altLang="en-US" sz="9600" dirty="0">
                <a:solidFill>
                  <a:srgbClr val="FF0000"/>
                </a:solidFill>
                <a:latin typeface="Times New Roman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14126439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9" name="Text Box 5"/>
          <p:cNvSpPr txBox="1">
            <a:spLocks noChangeArrowheads="1"/>
          </p:cNvSpPr>
          <p:nvPr/>
        </p:nvSpPr>
        <p:spPr bwMode="auto">
          <a:xfrm>
            <a:off x="3048000" y="1295401"/>
            <a:ext cx="64770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tx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>
                <a:solidFill>
                  <a:prstClr val="black"/>
                </a:solidFill>
                <a:latin typeface="VnTime"/>
              </a:rPr>
              <a:t>Mỗi số sau đây ứng với cách đọc nào?</a:t>
            </a:r>
          </a:p>
        </p:txBody>
      </p:sp>
      <p:graphicFrame>
        <p:nvGraphicFramePr>
          <p:cNvPr id="42039" name="Group 55"/>
          <p:cNvGraphicFramePr>
            <a:graphicFrameLocks noGrp="1"/>
          </p:cNvGraphicFramePr>
          <p:nvPr/>
        </p:nvGraphicFramePr>
        <p:xfrm>
          <a:off x="6858000" y="2565401"/>
          <a:ext cx="3657600" cy="3944939"/>
        </p:xfrm>
        <a:graphic>
          <a:graphicData uri="http://schemas.openxmlformats.org/drawingml/2006/table">
            <a:tbl>
              <a:tblPr/>
              <a:tblGrid>
                <a:gridCol w="36576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</a:tblGrid>
              <a:tr h="558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1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a) Một trăm linh bảy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76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1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b)Một trăm linh chín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778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1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c) Một trăm linh tám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778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1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d) Một trăm linh hai 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76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1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e) Một trăm linh năm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778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1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g) Một trăm linh ba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  <p:sp>
        <p:nvSpPr>
          <p:cNvPr id="42012" name="Line 28"/>
          <p:cNvSpPr>
            <a:spLocks noChangeShapeType="1"/>
          </p:cNvSpPr>
          <p:nvPr/>
        </p:nvSpPr>
        <p:spPr bwMode="auto">
          <a:xfrm>
            <a:off x="3276600" y="3276600"/>
            <a:ext cx="3581400" cy="16002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2013" name="Line 29"/>
          <p:cNvSpPr>
            <a:spLocks noChangeShapeType="1"/>
          </p:cNvSpPr>
          <p:nvPr/>
        </p:nvSpPr>
        <p:spPr bwMode="auto">
          <a:xfrm>
            <a:off x="5638800" y="3276600"/>
            <a:ext cx="1219200" cy="3048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2014" name="Line 30"/>
          <p:cNvSpPr>
            <a:spLocks noChangeShapeType="1"/>
          </p:cNvSpPr>
          <p:nvPr/>
        </p:nvSpPr>
        <p:spPr bwMode="auto">
          <a:xfrm>
            <a:off x="2438400" y="4876801"/>
            <a:ext cx="4419600" cy="588963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2015" name="Line 31"/>
          <p:cNvSpPr>
            <a:spLocks noChangeShapeType="1"/>
          </p:cNvSpPr>
          <p:nvPr/>
        </p:nvSpPr>
        <p:spPr bwMode="auto">
          <a:xfrm flipV="1">
            <a:off x="4572000" y="4267200"/>
            <a:ext cx="2286000" cy="2286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2016" name="Line 32"/>
          <p:cNvSpPr>
            <a:spLocks noChangeShapeType="1"/>
          </p:cNvSpPr>
          <p:nvPr/>
        </p:nvSpPr>
        <p:spPr bwMode="auto">
          <a:xfrm>
            <a:off x="3657600" y="6096000"/>
            <a:ext cx="3227388" cy="1524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2017" name="Line 33"/>
          <p:cNvSpPr>
            <a:spLocks noChangeShapeType="1"/>
          </p:cNvSpPr>
          <p:nvPr/>
        </p:nvSpPr>
        <p:spPr bwMode="auto">
          <a:xfrm flipV="1">
            <a:off x="5257800" y="3048000"/>
            <a:ext cx="1627188" cy="25146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2018" name="AutoShape 34"/>
          <p:cNvSpPr>
            <a:spLocks noChangeArrowheads="1"/>
          </p:cNvSpPr>
          <p:nvPr/>
        </p:nvSpPr>
        <p:spPr bwMode="auto">
          <a:xfrm>
            <a:off x="1600200" y="4495800"/>
            <a:ext cx="838200" cy="685800"/>
          </a:xfrm>
          <a:prstGeom prst="flowChartConnector">
            <a:avLst/>
          </a:prstGeom>
          <a:solidFill>
            <a:schemeClr val="accent1"/>
          </a:solidFill>
          <a:ln w="9525">
            <a:solidFill>
              <a:srgbClr val="FF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105</a:t>
            </a:r>
          </a:p>
        </p:txBody>
      </p:sp>
      <p:sp>
        <p:nvSpPr>
          <p:cNvPr id="42019" name="AutoShape 35"/>
          <p:cNvSpPr>
            <a:spLocks noChangeArrowheads="1"/>
          </p:cNvSpPr>
          <p:nvPr/>
        </p:nvSpPr>
        <p:spPr bwMode="auto">
          <a:xfrm>
            <a:off x="2514600" y="2895600"/>
            <a:ext cx="838200" cy="685800"/>
          </a:xfrm>
          <a:prstGeom prst="flowChartConnector">
            <a:avLst/>
          </a:prstGeom>
          <a:solidFill>
            <a:schemeClr val="accent1"/>
          </a:solidFill>
          <a:ln w="9525">
            <a:solidFill>
              <a:srgbClr val="FF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102</a:t>
            </a:r>
          </a:p>
        </p:txBody>
      </p:sp>
      <p:sp>
        <p:nvSpPr>
          <p:cNvPr id="42020" name="AutoShape 36"/>
          <p:cNvSpPr>
            <a:spLocks noChangeArrowheads="1"/>
          </p:cNvSpPr>
          <p:nvPr/>
        </p:nvSpPr>
        <p:spPr bwMode="auto">
          <a:xfrm>
            <a:off x="2819400" y="5715000"/>
            <a:ext cx="838200" cy="685800"/>
          </a:xfrm>
          <a:prstGeom prst="flowChartConnector">
            <a:avLst/>
          </a:prstGeom>
          <a:solidFill>
            <a:schemeClr val="accent1"/>
          </a:solidFill>
          <a:ln w="9525">
            <a:solidFill>
              <a:srgbClr val="FF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103</a:t>
            </a:r>
          </a:p>
        </p:txBody>
      </p:sp>
      <p:sp>
        <p:nvSpPr>
          <p:cNvPr id="42021" name="AutoShape 37"/>
          <p:cNvSpPr>
            <a:spLocks noChangeArrowheads="1"/>
          </p:cNvSpPr>
          <p:nvPr/>
        </p:nvSpPr>
        <p:spPr bwMode="auto">
          <a:xfrm>
            <a:off x="3733800" y="4191000"/>
            <a:ext cx="838200" cy="685800"/>
          </a:xfrm>
          <a:prstGeom prst="flowChartConnector">
            <a:avLst/>
          </a:prstGeom>
          <a:solidFill>
            <a:schemeClr val="accent1"/>
          </a:solidFill>
          <a:ln w="9525">
            <a:solidFill>
              <a:srgbClr val="FF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108</a:t>
            </a:r>
          </a:p>
        </p:txBody>
      </p:sp>
      <p:sp>
        <p:nvSpPr>
          <p:cNvPr id="42022" name="AutoShape 38"/>
          <p:cNvSpPr>
            <a:spLocks noChangeArrowheads="1"/>
          </p:cNvSpPr>
          <p:nvPr/>
        </p:nvSpPr>
        <p:spPr bwMode="auto">
          <a:xfrm>
            <a:off x="4800600" y="2895600"/>
            <a:ext cx="838200" cy="685800"/>
          </a:xfrm>
          <a:prstGeom prst="flowChartConnector">
            <a:avLst/>
          </a:prstGeom>
          <a:solidFill>
            <a:schemeClr val="accent1"/>
          </a:solidFill>
          <a:ln w="9525">
            <a:solidFill>
              <a:srgbClr val="FF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109</a:t>
            </a:r>
          </a:p>
        </p:txBody>
      </p:sp>
      <p:sp>
        <p:nvSpPr>
          <p:cNvPr id="42023" name="AutoShape 39"/>
          <p:cNvSpPr>
            <a:spLocks noChangeArrowheads="1"/>
          </p:cNvSpPr>
          <p:nvPr/>
        </p:nvSpPr>
        <p:spPr bwMode="auto">
          <a:xfrm>
            <a:off x="4572000" y="5349875"/>
            <a:ext cx="838200" cy="685800"/>
          </a:xfrm>
          <a:prstGeom prst="flowChartConnector">
            <a:avLst/>
          </a:prstGeom>
          <a:solidFill>
            <a:schemeClr val="accent1"/>
          </a:solidFill>
          <a:ln w="9525">
            <a:solidFill>
              <a:srgbClr val="FF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107</a:t>
            </a:r>
          </a:p>
        </p:txBody>
      </p:sp>
      <p:sp>
        <p:nvSpPr>
          <p:cNvPr id="7199" name="Text Box 123"/>
          <p:cNvSpPr txBox="1">
            <a:spLocks noChangeArrowheads="1"/>
          </p:cNvSpPr>
          <p:nvPr/>
        </p:nvSpPr>
        <p:spPr bwMode="auto">
          <a:xfrm>
            <a:off x="2133600" y="381000"/>
            <a:ext cx="4343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3200" b="1" u="sng" dirty="0" err="1" smtClean="0">
                <a:solidFill>
                  <a:prstClr val="black"/>
                </a:solidFill>
                <a:latin typeface=".VnTime" panose="020B7200000000000000" pitchFamily="34" charset="0"/>
              </a:rPr>
              <a:t>Bài</a:t>
            </a:r>
            <a:r>
              <a:rPr lang="en-US" altLang="en-US" sz="3200" b="1" u="sng" dirty="0" smtClean="0">
                <a:solidFill>
                  <a:prstClr val="black"/>
                </a:solidFill>
                <a:latin typeface=".VnTime" panose="020B7200000000000000" pitchFamily="34" charset="0"/>
              </a:rPr>
              <a:t> </a:t>
            </a:r>
            <a:r>
              <a:rPr lang="vi-VN" altLang="en-US" sz="3200" b="1" u="sng" dirty="0">
                <a:solidFill>
                  <a:prstClr val="black"/>
                </a:solidFill>
                <a:latin typeface=".VnTime" panose="020B7200000000000000" pitchFamily="34" charset="0"/>
              </a:rPr>
              <a:t>1</a:t>
            </a:r>
            <a:r>
              <a:rPr lang="en-US" altLang="en-US" sz="3200" b="1" dirty="0">
                <a:solidFill>
                  <a:prstClr val="black"/>
                </a:solidFill>
                <a:latin typeface=".VnTime" panose="020B7200000000000000" pitchFamily="34" charset="0"/>
              </a:rPr>
              <a:t>: (</a:t>
            </a:r>
            <a:r>
              <a:rPr lang="vi-VN" altLang="en-US" sz="3200" b="1" dirty="0">
                <a:solidFill>
                  <a:prstClr val="black"/>
                </a:solidFill>
                <a:latin typeface=".VnTime" panose="020B7200000000000000" pitchFamily="34" charset="0"/>
              </a:rPr>
              <a:t>SGK/143</a:t>
            </a:r>
            <a:r>
              <a:rPr lang="en-US" altLang="en-US" sz="3200" b="1" dirty="0">
                <a:solidFill>
                  <a:prstClr val="black"/>
                </a:solidFill>
                <a:latin typeface=".VnTime" panose="020B7200000000000000" pitchFamily="34" charset="0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4176812930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20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20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20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20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20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20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012" grpId="0" animBg="1"/>
      <p:bldP spid="42013" grpId="0" animBg="1"/>
      <p:bldP spid="42014" grpId="0" animBg="1"/>
      <p:bldP spid="42015" grpId="0" animBg="1"/>
      <p:bldP spid="42016" grpId="0" animBg="1"/>
      <p:bldP spid="42017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2000" b="-12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4" name="Line 12"/>
          <p:cNvSpPr>
            <a:spLocks noChangeShapeType="1"/>
          </p:cNvSpPr>
          <p:nvPr/>
        </p:nvSpPr>
        <p:spPr bwMode="auto">
          <a:xfrm>
            <a:off x="2057400" y="2743200"/>
            <a:ext cx="8382000" cy="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8205" name="Line 13"/>
          <p:cNvSpPr>
            <a:spLocks noChangeShapeType="1"/>
          </p:cNvSpPr>
          <p:nvPr/>
        </p:nvSpPr>
        <p:spPr bwMode="auto">
          <a:xfrm>
            <a:off x="2862263" y="2605088"/>
            <a:ext cx="0" cy="2286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8206" name="Line 14"/>
          <p:cNvSpPr>
            <a:spLocks noChangeShapeType="1"/>
          </p:cNvSpPr>
          <p:nvPr/>
        </p:nvSpPr>
        <p:spPr bwMode="auto">
          <a:xfrm>
            <a:off x="3609975" y="2609850"/>
            <a:ext cx="0" cy="2286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8207" name="Line 15"/>
          <p:cNvSpPr>
            <a:spLocks noChangeShapeType="1"/>
          </p:cNvSpPr>
          <p:nvPr/>
        </p:nvSpPr>
        <p:spPr bwMode="auto">
          <a:xfrm>
            <a:off x="4343400" y="2605088"/>
            <a:ext cx="0" cy="2286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8208" name="Line 16"/>
          <p:cNvSpPr>
            <a:spLocks noChangeShapeType="1"/>
          </p:cNvSpPr>
          <p:nvPr/>
        </p:nvSpPr>
        <p:spPr bwMode="auto">
          <a:xfrm>
            <a:off x="5853113" y="2605088"/>
            <a:ext cx="0" cy="2286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8209" name="Line 17"/>
          <p:cNvSpPr>
            <a:spLocks noChangeShapeType="1"/>
          </p:cNvSpPr>
          <p:nvPr/>
        </p:nvSpPr>
        <p:spPr bwMode="auto">
          <a:xfrm>
            <a:off x="6610350" y="2590800"/>
            <a:ext cx="0" cy="2286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8210" name="Line 18"/>
          <p:cNvSpPr>
            <a:spLocks noChangeShapeType="1"/>
          </p:cNvSpPr>
          <p:nvPr/>
        </p:nvSpPr>
        <p:spPr bwMode="auto">
          <a:xfrm>
            <a:off x="7391400" y="2605088"/>
            <a:ext cx="0" cy="2286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8211" name="Line 19"/>
          <p:cNvSpPr>
            <a:spLocks noChangeShapeType="1"/>
          </p:cNvSpPr>
          <p:nvPr/>
        </p:nvSpPr>
        <p:spPr bwMode="auto">
          <a:xfrm>
            <a:off x="8139113" y="2590800"/>
            <a:ext cx="0" cy="2286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8212" name="Line 20"/>
          <p:cNvSpPr>
            <a:spLocks noChangeShapeType="1"/>
          </p:cNvSpPr>
          <p:nvPr/>
        </p:nvSpPr>
        <p:spPr bwMode="auto">
          <a:xfrm>
            <a:off x="8943975" y="2590800"/>
            <a:ext cx="0" cy="2286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8213" name="Line 21"/>
          <p:cNvSpPr>
            <a:spLocks noChangeShapeType="1"/>
          </p:cNvSpPr>
          <p:nvPr/>
        </p:nvSpPr>
        <p:spPr bwMode="auto">
          <a:xfrm>
            <a:off x="9753600" y="2590800"/>
            <a:ext cx="0" cy="2286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8214" name="Line 22"/>
          <p:cNvSpPr>
            <a:spLocks noChangeShapeType="1"/>
          </p:cNvSpPr>
          <p:nvPr/>
        </p:nvSpPr>
        <p:spPr bwMode="auto">
          <a:xfrm>
            <a:off x="5105400" y="2605088"/>
            <a:ext cx="0" cy="2286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8215" name="Text Box 23"/>
          <p:cNvSpPr txBox="1">
            <a:spLocks noChangeArrowheads="1"/>
          </p:cNvSpPr>
          <p:nvPr/>
        </p:nvSpPr>
        <p:spPr bwMode="auto">
          <a:xfrm>
            <a:off x="2514600" y="28956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>
                <a:solidFill>
                  <a:prstClr val="black"/>
                </a:solidFill>
                <a:latin typeface=".VnArial" panose="020B7200000000000000" pitchFamily="34" charset="0"/>
              </a:rPr>
              <a:t>101 </a:t>
            </a:r>
          </a:p>
        </p:txBody>
      </p:sp>
      <p:sp>
        <p:nvSpPr>
          <p:cNvPr id="8216" name="Text Box 24"/>
          <p:cNvSpPr txBox="1">
            <a:spLocks noChangeArrowheads="1"/>
          </p:cNvSpPr>
          <p:nvPr/>
        </p:nvSpPr>
        <p:spPr bwMode="auto">
          <a:xfrm>
            <a:off x="3962400" y="28956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>
                <a:solidFill>
                  <a:prstClr val="black"/>
                </a:solidFill>
                <a:latin typeface=".VnArial" panose="020B7200000000000000" pitchFamily="34" charset="0"/>
              </a:rPr>
              <a:t>103 </a:t>
            </a:r>
          </a:p>
        </p:txBody>
      </p:sp>
      <p:sp>
        <p:nvSpPr>
          <p:cNvPr id="8217" name="Text Box 25"/>
          <p:cNvSpPr txBox="1">
            <a:spLocks noChangeArrowheads="1"/>
          </p:cNvSpPr>
          <p:nvPr/>
        </p:nvSpPr>
        <p:spPr bwMode="auto">
          <a:xfrm>
            <a:off x="5562600" y="28956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>
                <a:solidFill>
                  <a:prstClr val="black"/>
                </a:solidFill>
                <a:latin typeface=".VnArial" panose="020B7200000000000000" pitchFamily="34" charset="0"/>
              </a:rPr>
              <a:t>105 </a:t>
            </a:r>
          </a:p>
        </p:txBody>
      </p:sp>
      <p:sp>
        <p:nvSpPr>
          <p:cNvPr id="8218" name="Text Box 26"/>
          <p:cNvSpPr txBox="1">
            <a:spLocks noChangeArrowheads="1"/>
          </p:cNvSpPr>
          <p:nvPr/>
        </p:nvSpPr>
        <p:spPr bwMode="auto">
          <a:xfrm>
            <a:off x="7772400" y="28956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>
                <a:solidFill>
                  <a:prstClr val="black"/>
                </a:solidFill>
                <a:latin typeface=".VnArial" panose="020B7200000000000000" pitchFamily="34" charset="0"/>
              </a:rPr>
              <a:t>108 </a:t>
            </a:r>
          </a:p>
        </p:txBody>
      </p:sp>
      <p:sp>
        <p:nvSpPr>
          <p:cNvPr id="8219" name="Text Box 27"/>
          <p:cNvSpPr txBox="1">
            <a:spLocks noChangeArrowheads="1"/>
          </p:cNvSpPr>
          <p:nvPr/>
        </p:nvSpPr>
        <p:spPr bwMode="auto">
          <a:xfrm>
            <a:off x="6248400" y="2866372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>
                <a:solidFill>
                  <a:srgbClr val="0000FF"/>
                </a:solidFill>
                <a:latin typeface=".VnArial" panose="020B7200000000000000" pitchFamily="34" charset="0"/>
              </a:rPr>
              <a:t>106 </a:t>
            </a:r>
          </a:p>
        </p:txBody>
      </p:sp>
      <p:sp>
        <p:nvSpPr>
          <p:cNvPr id="8221" name="Text Box 29"/>
          <p:cNvSpPr txBox="1">
            <a:spLocks noChangeArrowheads="1"/>
          </p:cNvSpPr>
          <p:nvPr/>
        </p:nvSpPr>
        <p:spPr bwMode="auto">
          <a:xfrm>
            <a:off x="3352800" y="2888408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dirty="0">
                <a:solidFill>
                  <a:prstClr val="black"/>
                </a:solidFill>
                <a:latin typeface=".VnArial" panose="020B7200000000000000" pitchFamily="34" charset="0"/>
              </a:rPr>
              <a:t>… </a:t>
            </a:r>
          </a:p>
        </p:txBody>
      </p:sp>
      <p:sp>
        <p:nvSpPr>
          <p:cNvPr id="8222" name="Text Box 30"/>
          <p:cNvSpPr txBox="1">
            <a:spLocks noChangeArrowheads="1"/>
          </p:cNvSpPr>
          <p:nvPr/>
        </p:nvSpPr>
        <p:spPr bwMode="auto">
          <a:xfrm>
            <a:off x="4876800" y="2895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dirty="0">
                <a:solidFill>
                  <a:prstClr val="black"/>
                </a:solidFill>
                <a:latin typeface=".VnArial" panose="020B7200000000000000" pitchFamily="34" charset="0"/>
              </a:rPr>
              <a:t>… </a:t>
            </a:r>
          </a:p>
        </p:txBody>
      </p:sp>
      <p:sp>
        <p:nvSpPr>
          <p:cNvPr id="8223" name="Text Box 31"/>
          <p:cNvSpPr txBox="1">
            <a:spLocks noChangeArrowheads="1"/>
          </p:cNvSpPr>
          <p:nvPr/>
        </p:nvSpPr>
        <p:spPr bwMode="auto">
          <a:xfrm>
            <a:off x="9525000" y="2895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dirty="0">
                <a:solidFill>
                  <a:prstClr val="black"/>
                </a:solidFill>
                <a:latin typeface=".VnArial" panose="020B7200000000000000" pitchFamily="34" charset="0"/>
              </a:rPr>
              <a:t>… </a:t>
            </a:r>
          </a:p>
        </p:txBody>
      </p:sp>
      <p:sp>
        <p:nvSpPr>
          <p:cNvPr id="8224" name="Text Box 32"/>
          <p:cNvSpPr txBox="1">
            <a:spLocks noChangeArrowheads="1"/>
          </p:cNvSpPr>
          <p:nvPr/>
        </p:nvSpPr>
        <p:spPr bwMode="auto">
          <a:xfrm>
            <a:off x="8686800" y="2895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dirty="0">
                <a:solidFill>
                  <a:prstClr val="black"/>
                </a:solidFill>
                <a:latin typeface=".VnArial" panose="020B7200000000000000" pitchFamily="34" charset="0"/>
              </a:rPr>
              <a:t>… </a:t>
            </a:r>
          </a:p>
        </p:txBody>
      </p:sp>
      <p:sp>
        <p:nvSpPr>
          <p:cNvPr id="8225" name="Text Box 33"/>
          <p:cNvSpPr txBox="1">
            <a:spLocks noChangeArrowheads="1"/>
          </p:cNvSpPr>
          <p:nvPr/>
        </p:nvSpPr>
        <p:spPr bwMode="auto">
          <a:xfrm>
            <a:off x="3187279" y="2881216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dirty="0">
                <a:solidFill>
                  <a:srgbClr val="0000FF"/>
                </a:solidFill>
                <a:latin typeface=".VnArial" panose="020B7200000000000000" pitchFamily="34" charset="0"/>
              </a:rPr>
              <a:t>102 </a:t>
            </a:r>
          </a:p>
        </p:txBody>
      </p:sp>
      <p:sp>
        <p:nvSpPr>
          <p:cNvPr id="8226" name="Text Box 34"/>
          <p:cNvSpPr txBox="1">
            <a:spLocks noChangeArrowheads="1"/>
          </p:cNvSpPr>
          <p:nvPr/>
        </p:nvSpPr>
        <p:spPr bwMode="auto">
          <a:xfrm>
            <a:off x="4724400" y="2877671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dirty="0">
                <a:solidFill>
                  <a:srgbClr val="0000FF"/>
                </a:solidFill>
                <a:latin typeface=".VnArial" panose="020B7200000000000000" pitchFamily="34" charset="0"/>
              </a:rPr>
              <a:t>104 </a:t>
            </a:r>
          </a:p>
        </p:txBody>
      </p:sp>
      <p:sp>
        <p:nvSpPr>
          <p:cNvPr id="8227" name="Text Box 35"/>
          <p:cNvSpPr txBox="1">
            <a:spLocks noChangeArrowheads="1"/>
          </p:cNvSpPr>
          <p:nvPr/>
        </p:nvSpPr>
        <p:spPr bwMode="auto">
          <a:xfrm>
            <a:off x="9372600" y="28956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dirty="0">
                <a:solidFill>
                  <a:srgbClr val="0000FF"/>
                </a:solidFill>
                <a:latin typeface=".VnArial" panose="020B7200000000000000" pitchFamily="34" charset="0"/>
              </a:rPr>
              <a:t>110</a:t>
            </a:r>
          </a:p>
        </p:txBody>
      </p:sp>
      <p:sp>
        <p:nvSpPr>
          <p:cNvPr id="2" name="AutoShape 112"/>
          <p:cNvSpPr>
            <a:spLocks noChangeArrowheads="1"/>
          </p:cNvSpPr>
          <p:nvPr/>
        </p:nvSpPr>
        <p:spPr bwMode="auto">
          <a:xfrm>
            <a:off x="4572000" y="381000"/>
            <a:ext cx="1828800" cy="1295400"/>
          </a:xfrm>
          <a:prstGeom prst="star8">
            <a:avLst>
              <a:gd name="adj" fmla="val 3825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400" b="1">
                <a:solidFill>
                  <a:srgbClr val="0000FF"/>
                </a:solidFill>
              </a:rPr>
              <a:t>Số?</a:t>
            </a:r>
          </a:p>
        </p:txBody>
      </p:sp>
      <p:sp>
        <p:nvSpPr>
          <p:cNvPr id="3" name="Text Box 123"/>
          <p:cNvSpPr txBox="1">
            <a:spLocks noChangeArrowheads="1"/>
          </p:cNvSpPr>
          <p:nvPr/>
        </p:nvSpPr>
        <p:spPr bwMode="auto">
          <a:xfrm>
            <a:off x="2133600" y="762000"/>
            <a:ext cx="4343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3200" b="1" u="sng" dirty="0" err="1" smtClean="0">
                <a:solidFill>
                  <a:prstClr val="black"/>
                </a:solidFill>
                <a:latin typeface=".VnTime" panose="020B7200000000000000" pitchFamily="34" charset="0"/>
              </a:rPr>
              <a:t>Bài</a:t>
            </a:r>
            <a:r>
              <a:rPr lang="en-US" altLang="en-US" sz="3200" b="1" u="sng" dirty="0" smtClean="0">
                <a:solidFill>
                  <a:prstClr val="black"/>
                </a:solidFill>
                <a:latin typeface=".VnTime" panose="020B7200000000000000" pitchFamily="34" charset="0"/>
              </a:rPr>
              <a:t> </a:t>
            </a:r>
            <a:r>
              <a:rPr lang="vi-VN" altLang="en-US" sz="3200" b="1" u="sng" dirty="0">
                <a:solidFill>
                  <a:prstClr val="black"/>
                </a:solidFill>
                <a:latin typeface=".VnTime" panose="020B7200000000000000" pitchFamily="34" charset="0"/>
              </a:rPr>
              <a:t>3</a:t>
            </a:r>
            <a:r>
              <a:rPr lang="en-US" altLang="en-US" sz="3200" b="1" dirty="0">
                <a:solidFill>
                  <a:prstClr val="black"/>
                </a:solidFill>
                <a:latin typeface=".VnTime" panose="020B7200000000000000" pitchFamily="34" charset="0"/>
              </a:rPr>
              <a:t>: (VBT)</a:t>
            </a:r>
          </a:p>
        </p:txBody>
      </p:sp>
      <p:sp>
        <p:nvSpPr>
          <p:cNvPr id="8317" name="Line 125"/>
          <p:cNvSpPr>
            <a:spLocks noChangeShapeType="1"/>
          </p:cNvSpPr>
          <p:nvPr/>
        </p:nvSpPr>
        <p:spPr bwMode="auto">
          <a:xfrm>
            <a:off x="2209800" y="2590800"/>
            <a:ext cx="0" cy="2286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8319" name="Text Box 127"/>
          <p:cNvSpPr txBox="1">
            <a:spLocks noChangeArrowheads="1"/>
          </p:cNvSpPr>
          <p:nvPr/>
        </p:nvSpPr>
        <p:spPr bwMode="auto">
          <a:xfrm>
            <a:off x="1752600" y="28956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>
                <a:solidFill>
                  <a:prstClr val="black"/>
                </a:solidFill>
                <a:latin typeface=".VnArial" panose="020B7200000000000000" pitchFamily="34" charset="0"/>
              </a:rPr>
              <a:t>100 </a:t>
            </a:r>
          </a:p>
        </p:txBody>
      </p:sp>
      <p:sp>
        <p:nvSpPr>
          <p:cNvPr id="8320" name="Text Box 128"/>
          <p:cNvSpPr txBox="1">
            <a:spLocks noChangeArrowheads="1"/>
          </p:cNvSpPr>
          <p:nvPr/>
        </p:nvSpPr>
        <p:spPr bwMode="auto">
          <a:xfrm>
            <a:off x="6438900" y="2877671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>
                <a:solidFill>
                  <a:prstClr val="black"/>
                </a:solidFill>
                <a:latin typeface=".VnArial" panose="020B7200000000000000" pitchFamily="34" charset="0"/>
              </a:rPr>
              <a:t>… </a:t>
            </a:r>
          </a:p>
        </p:txBody>
      </p:sp>
      <p:sp>
        <p:nvSpPr>
          <p:cNvPr id="8321" name="Text Box 129"/>
          <p:cNvSpPr txBox="1">
            <a:spLocks noChangeArrowheads="1"/>
          </p:cNvSpPr>
          <p:nvPr/>
        </p:nvSpPr>
        <p:spPr bwMode="auto">
          <a:xfrm>
            <a:off x="7162800" y="2895600"/>
            <a:ext cx="609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>
                <a:solidFill>
                  <a:prstClr val="black"/>
                </a:solidFill>
                <a:latin typeface=".VnArial" panose="020B7200000000000000" pitchFamily="34" charset="0"/>
              </a:rPr>
              <a:t>… </a:t>
            </a:r>
          </a:p>
        </p:txBody>
      </p:sp>
      <p:sp>
        <p:nvSpPr>
          <p:cNvPr id="8322" name="Text Box 130"/>
          <p:cNvSpPr txBox="1">
            <a:spLocks noChangeArrowheads="1"/>
          </p:cNvSpPr>
          <p:nvPr/>
        </p:nvSpPr>
        <p:spPr bwMode="auto">
          <a:xfrm>
            <a:off x="6988827" y="2880754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dirty="0">
                <a:solidFill>
                  <a:srgbClr val="0000FF"/>
                </a:solidFill>
                <a:latin typeface=".VnArial" panose="020B7200000000000000" pitchFamily="34" charset="0"/>
              </a:rPr>
              <a:t>107 </a:t>
            </a:r>
          </a:p>
        </p:txBody>
      </p:sp>
      <p:sp>
        <p:nvSpPr>
          <p:cNvPr id="8323" name="Text Box 131"/>
          <p:cNvSpPr txBox="1">
            <a:spLocks noChangeArrowheads="1"/>
          </p:cNvSpPr>
          <p:nvPr/>
        </p:nvSpPr>
        <p:spPr bwMode="auto">
          <a:xfrm>
            <a:off x="8511988" y="2866372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dirty="0">
                <a:solidFill>
                  <a:srgbClr val="0000FF"/>
                </a:solidFill>
                <a:latin typeface=".VnArial" panose="020B7200000000000000" pitchFamily="34" charset="0"/>
              </a:rPr>
              <a:t>109</a:t>
            </a:r>
          </a:p>
        </p:txBody>
      </p:sp>
    </p:spTree>
    <p:extLst>
      <p:ext uri="{BB962C8B-B14F-4D97-AF65-F5344CB8AC3E}">
        <p14:creationId xmlns:p14="http://schemas.microsoft.com/office/powerpoint/2010/main" val="2098496799"/>
      </p:ext>
    </p:extLst>
  </p:cSld>
  <p:clrMapOvr>
    <a:masterClrMapping/>
  </p:clrMapOvr>
  <p:transition spd="slow">
    <p:wheel spokes="8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8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" dur="500"/>
                                        <p:tgtEl>
                                          <p:spTgt spid="8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8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6" dur="500"/>
                                        <p:tgtEl>
                                          <p:spTgt spid="8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" dur="500"/>
                                        <p:tgtEl>
                                          <p:spTgt spid="8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2" dur="500"/>
                                        <p:tgtEl>
                                          <p:spTgt spid="8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5" dur="500"/>
                                        <p:tgtEl>
                                          <p:spTgt spid="8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8" dur="500"/>
                                        <p:tgtEl>
                                          <p:spTgt spid="8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1" dur="500"/>
                                        <p:tgtEl>
                                          <p:spTgt spid="8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4" dur="500"/>
                                        <p:tgtEl>
                                          <p:spTgt spid="8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7" dur="500"/>
                                        <p:tgtEl>
                                          <p:spTgt spid="8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0" dur="500"/>
                                        <p:tgtEl>
                                          <p:spTgt spid="8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3" dur="500"/>
                                        <p:tgtEl>
                                          <p:spTgt spid="8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6" dur="500"/>
                                        <p:tgtEl>
                                          <p:spTgt spid="8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9" dur="500"/>
                                        <p:tgtEl>
                                          <p:spTgt spid="8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2" dur="500"/>
                                        <p:tgtEl>
                                          <p:spTgt spid="8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5" dur="500"/>
                                        <p:tgtEl>
                                          <p:spTgt spid="8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8" dur="500"/>
                                        <p:tgtEl>
                                          <p:spTgt spid="8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1" dur="500"/>
                                        <p:tgtEl>
                                          <p:spTgt spid="8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4" dur="500"/>
                                        <p:tgtEl>
                                          <p:spTgt spid="8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7" dur="500"/>
                                        <p:tgtEl>
                                          <p:spTgt spid="8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0" dur="500"/>
                                        <p:tgtEl>
                                          <p:spTgt spid="8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3" dur="500"/>
                                        <p:tgtEl>
                                          <p:spTgt spid="8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2" dur="500"/>
                                        <p:tgtEl>
                                          <p:spTgt spid="8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91" dur="500"/>
                                        <p:tgtEl>
                                          <p:spTgt spid="8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00" dur="2000"/>
                                        <p:tgtEl>
                                          <p:spTgt spid="8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 nodeType="clickPar">
                      <p:stCondLst>
                        <p:cond delay="indefinite"/>
                      </p:stCondLst>
                      <p:childTnLst>
                        <p:par>
                          <p:cTn id="1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9" dur="500"/>
                                        <p:tgtEl>
                                          <p:spTgt spid="8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 nodeType="clickPar">
                      <p:stCondLst>
                        <p:cond delay="indefinite"/>
                      </p:stCondLst>
                      <p:childTnLst>
                        <p:par>
                          <p:cTn id="1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6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18" dur="500"/>
                                        <p:tgtEl>
                                          <p:spTgt spid="8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3" dur="500"/>
                                        <p:tgtEl>
                                          <p:spTgt spid="8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15" grpId="0"/>
      <p:bldP spid="8216" grpId="0"/>
      <p:bldP spid="8217" grpId="0"/>
      <p:bldP spid="8218" grpId="0"/>
      <p:bldP spid="8219" grpId="0"/>
      <p:bldP spid="8221" grpId="0"/>
      <p:bldP spid="8221" grpId="1"/>
      <p:bldP spid="8222" grpId="0"/>
      <p:bldP spid="8222" grpId="1"/>
      <p:bldP spid="8223" grpId="0"/>
      <p:bldP spid="8223" grpId="1"/>
      <p:bldP spid="8224" grpId="0"/>
      <p:bldP spid="8224" grpId="1"/>
      <p:bldP spid="8225" grpId="0"/>
      <p:bldP spid="8226" grpId="0"/>
      <p:bldP spid="8227" grpId="0"/>
      <p:bldP spid="8319" grpId="0"/>
      <p:bldP spid="8320" grpId="0"/>
      <p:bldP spid="8320" grpId="1"/>
      <p:bldP spid="8321" grpId="0"/>
      <p:bldP spid="8321" grpId="1"/>
      <p:bldP spid="8322" grpId="0"/>
      <p:bldP spid="832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18313"/>
          </a:xfrm>
          <a:prstGeom prst="rect">
            <a:avLst/>
          </a:prstGeom>
        </p:spPr>
      </p:pic>
      <p:sp>
        <p:nvSpPr>
          <p:cNvPr id="5" name="Rectangle 15"/>
          <p:cNvSpPr>
            <a:spLocks noChangeArrowheads="1"/>
          </p:cNvSpPr>
          <p:nvPr/>
        </p:nvSpPr>
        <p:spPr bwMode="auto">
          <a:xfrm>
            <a:off x="2253804" y="42672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" name="Rectangle 16"/>
          <p:cNvSpPr>
            <a:spLocks noChangeArrowheads="1"/>
          </p:cNvSpPr>
          <p:nvPr/>
        </p:nvSpPr>
        <p:spPr bwMode="auto">
          <a:xfrm>
            <a:off x="2253804" y="45720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7" name="Rectangle 27"/>
          <p:cNvSpPr>
            <a:spLocks noChangeArrowheads="1"/>
          </p:cNvSpPr>
          <p:nvPr/>
        </p:nvSpPr>
        <p:spPr bwMode="auto">
          <a:xfrm>
            <a:off x="6825804" y="24384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" name="Rectangle 28"/>
          <p:cNvSpPr>
            <a:spLocks noChangeArrowheads="1"/>
          </p:cNvSpPr>
          <p:nvPr/>
        </p:nvSpPr>
        <p:spPr bwMode="auto">
          <a:xfrm>
            <a:off x="6825804" y="27432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9" name="Rectangle 29"/>
          <p:cNvSpPr>
            <a:spLocks noChangeArrowheads="1"/>
          </p:cNvSpPr>
          <p:nvPr/>
        </p:nvSpPr>
        <p:spPr bwMode="auto">
          <a:xfrm>
            <a:off x="6825804" y="30480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0" name="Rectangle 30"/>
          <p:cNvSpPr>
            <a:spLocks noChangeArrowheads="1"/>
          </p:cNvSpPr>
          <p:nvPr/>
        </p:nvSpPr>
        <p:spPr bwMode="auto">
          <a:xfrm>
            <a:off x="6825804" y="33528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1" name="Rectangle 31"/>
          <p:cNvSpPr>
            <a:spLocks noChangeArrowheads="1"/>
          </p:cNvSpPr>
          <p:nvPr/>
        </p:nvSpPr>
        <p:spPr bwMode="auto">
          <a:xfrm>
            <a:off x="6825804" y="36576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2" name="Rectangle 32"/>
          <p:cNvSpPr>
            <a:spLocks noChangeArrowheads="1"/>
          </p:cNvSpPr>
          <p:nvPr/>
        </p:nvSpPr>
        <p:spPr bwMode="auto">
          <a:xfrm>
            <a:off x="6825804" y="39624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3" name="Rectangle 33"/>
          <p:cNvSpPr>
            <a:spLocks noChangeArrowheads="1"/>
          </p:cNvSpPr>
          <p:nvPr/>
        </p:nvSpPr>
        <p:spPr bwMode="auto">
          <a:xfrm>
            <a:off x="6825804" y="42672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" name="Rectangle 34"/>
          <p:cNvSpPr>
            <a:spLocks noChangeArrowheads="1"/>
          </p:cNvSpPr>
          <p:nvPr/>
        </p:nvSpPr>
        <p:spPr bwMode="auto">
          <a:xfrm>
            <a:off x="6825804" y="45720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5" name="Rectangle 35"/>
          <p:cNvSpPr>
            <a:spLocks noChangeArrowheads="1"/>
          </p:cNvSpPr>
          <p:nvPr/>
        </p:nvSpPr>
        <p:spPr bwMode="auto">
          <a:xfrm>
            <a:off x="6063804" y="27432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6" name="Rectangle 36"/>
          <p:cNvSpPr>
            <a:spLocks noChangeArrowheads="1"/>
          </p:cNvSpPr>
          <p:nvPr/>
        </p:nvSpPr>
        <p:spPr bwMode="auto">
          <a:xfrm>
            <a:off x="6063804" y="30480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7" name="Rectangle 37"/>
          <p:cNvSpPr>
            <a:spLocks noChangeArrowheads="1"/>
          </p:cNvSpPr>
          <p:nvPr/>
        </p:nvSpPr>
        <p:spPr bwMode="auto">
          <a:xfrm>
            <a:off x="6063804" y="33528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8" name="Rectangle 38"/>
          <p:cNvSpPr>
            <a:spLocks noChangeArrowheads="1"/>
          </p:cNvSpPr>
          <p:nvPr/>
        </p:nvSpPr>
        <p:spPr bwMode="auto">
          <a:xfrm>
            <a:off x="6063804" y="36576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9" name="Rectangle 39"/>
          <p:cNvSpPr>
            <a:spLocks noChangeArrowheads="1"/>
          </p:cNvSpPr>
          <p:nvPr/>
        </p:nvSpPr>
        <p:spPr bwMode="auto">
          <a:xfrm>
            <a:off x="6063804" y="39624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0" name="Rectangle 40"/>
          <p:cNvSpPr>
            <a:spLocks noChangeArrowheads="1"/>
          </p:cNvSpPr>
          <p:nvPr/>
        </p:nvSpPr>
        <p:spPr bwMode="auto">
          <a:xfrm>
            <a:off x="6063804" y="42672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1" name="Rectangle 41"/>
          <p:cNvSpPr>
            <a:spLocks noChangeArrowheads="1"/>
          </p:cNvSpPr>
          <p:nvPr/>
        </p:nvSpPr>
        <p:spPr bwMode="auto">
          <a:xfrm>
            <a:off x="6063804" y="45720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2" name="Rectangle 42"/>
          <p:cNvSpPr>
            <a:spLocks noChangeArrowheads="1"/>
          </p:cNvSpPr>
          <p:nvPr/>
        </p:nvSpPr>
        <p:spPr bwMode="auto">
          <a:xfrm>
            <a:off x="5301804" y="30480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3" name="Rectangle 43"/>
          <p:cNvSpPr>
            <a:spLocks noChangeArrowheads="1"/>
          </p:cNvSpPr>
          <p:nvPr/>
        </p:nvSpPr>
        <p:spPr bwMode="auto">
          <a:xfrm>
            <a:off x="5301804" y="33528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" name="Rectangle 44"/>
          <p:cNvSpPr>
            <a:spLocks noChangeArrowheads="1"/>
          </p:cNvSpPr>
          <p:nvPr/>
        </p:nvSpPr>
        <p:spPr bwMode="auto">
          <a:xfrm>
            <a:off x="5301804" y="36576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5" name="Rectangle 45"/>
          <p:cNvSpPr>
            <a:spLocks noChangeArrowheads="1"/>
          </p:cNvSpPr>
          <p:nvPr/>
        </p:nvSpPr>
        <p:spPr bwMode="auto">
          <a:xfrm>
            <a:off x="5301804" y="39624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6" name="Rectangle 46"/>
          <p:cNvSpPr>
            <a:spLocks noChangeArrowheads="1"/>
          </p:cNvSpPr>
          <p:nvPr/>
        </p:nvSpPr>
        <p:spPr bwMode="auto">
          <a:xfrm>
            <a:off x="5301804" y="42672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7" name="Rectangle 47"/>
          <p:cNvSpPr>
            <a:spLocks noChangeArrowheads="1"/>
          </p:cNvSpPr>
          <p:nvPr/>
        </p:nvSpPr>
        <p:spPr bwMode="auto">
          <a:xfrm>
            <a:off x="5301804" y="45720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8" name="Rectangle 48"/>
          <p:cNvSpPr>
            <a:spLocks noChangeArrowheads="1"/>
          </p:cNvSpPr>
          <p:nvPr/>
        </p:nvSpPr>
        <p:spPr bwMode="auto">
          <a:xfrm>
            <a:off x="4539804" y="33528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9" name="Rectangle 49"/>
          <p:cNvSpPr>
            <a:spLocks noChangeArrowheads="1"/>
          </p:cNvSpPr>
          <p:nvPr/>
        </p:nvSpPr>
        <p:spPr bwMode="auto">
          <a:xfrm>
            <a:off x="4539804" y="36576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" name="Rectangle 50"/>
          <p:cNvSpPr>
            <a:spLocks noChangeArrowheads="1"/>
          </p:cNvSpPr>
          <p:nvPr/>
        </p:nvSpPr>
        <p:spPr bwMode="auto">
          <a:xfrm>
            <a:off x="4539804" y="39624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1" name="Rectangle 51"/>
          <p:cNvSpPr>
            <a:spLocks noChangeArrowheads="1"/>
          </p:cNvSpPr>
          <p:nvPr/>
        </p:nvSpPr>
        <p:spPr bwMode="auto">
          <a:xfrm>
            <a:off x="4539804" y="42672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2" name="Rectangle 52"/>
          <p:cNvSpPr>
            <a:spLocks noChangeArrowheads="1"/>
          </p:cNvSpPr>
          <p:nvPr/>
        </p:nvSpPr>
        <p:spPr bwMode="auto">
          <a:xfrm>
            <a:off x="4539804" y="45720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3" name="Rectangle 53"/>
          <p:cNvSpPr>
            <a:spLocks noChangeArrowheads="1"/>
          </p:cNvSpPr>
          <p:nvPr/>
        </p:nvSpPr>
        <p:spPr bwMode="auto">
          <a:xfrm>
            <a:off x="3777804" y="36576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4" name="Rectangle 54"/>
          <p:cNvSpPr>
            <a:spLocks noChangeArrowheads="1"/>
          </p:cNvSpPr>
          <p:nvPr/>
        </p:nvSpPr>
        <p:spPr bwMode="auto">
          <a:xfrm>
            <a:off x="3777804" y="39624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5" name="Rectangle 55"/>
          <p:cNvSpPr>
            <a:spLocks noChangeArrowheads="1"/>
          </p:cNvSpPr>
          <p:nvPr/>
        </p:nvSpPr>
        <p:spPr bwMode="auto">
          <a:xfrm>
            <a:off x="3777804" y="42672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6" name="Rectangle 56"/>
          <p:cNvSpPr>
            <a:spLocks noChangeArrowheads="1"/>
          </p:cNvSpPr>
          <p:nvPr/>
        </p:nvSpPr>
        <p:spPr bwMode="auto">
          <a:xfrm>
            <a:off x="3777804" y="45720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7" name="Rectangle 57"/>
          <p:cNvSpPr>
            <a:spLocks noChangeArrowheads="1"/>
          </p:cNvSpPr>
          <p:nvPr/>
        </p:nvSpPr>
        <p:spPr bwMode="auto">
          <a:xfrm>
            <a:off x="3015804" y="39624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8" name="Rectangle 58"/>
          <p:cNvSpPr>
            <a:spLocks noChangeArrowheads="1"/>
          </p:cNvSpPr>
          <p:nvPr/>
        </p:nvSpPr>
        <p:spPr bwMode="auto">
          <a:xfrm>
            <a:off x="3015804" y="42672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" name="Rectangle 59"/>
          <p:cNvSpPr>
            <a:spLocks noChangeArrowheads="1"/>
          </p:cNvSpPr>
          <p:nvPr/>
        </p:nvSpPr>
        <p:spPr bwMode="auto">
          <a:xfrm>
            <a:off x="3015804" y="45720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" name="Rectangle 60"/>
          <p:cNvSpPr>
            <a:spLocks noChangeArrowheads="1"/>
          </p:cNvSpPr>
          <p:nvPr/>
        </p:nvSpPr>
        <p:spPr bwMode="auto">
          <a:xfrm>
            <a:off x="1491804" y="45720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1" name="Rectangle 62"/>
          <p:cNvSpPr>
            <a:spLocks noChangeArrowheads="1"/>
          </p:cNvSpPr>
          <p:nvPr/>
        </p:nvSpPr>
        <p:spPr bwMode="auto">
          <a:xfrm>
            <a:off x="7587804" y="21336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2" name="Rectangle 63"/>
          <p:cNvSpPr>
            <a:spLocks noChangeArrowheads="1"/>
          </p:cNvSpPr>
          <p:nvPr/>
        </p:nvSpPr>
        <p:spPr bwMode="auto">
          <a:xfrm>
            <a:off x="7587804" y="24384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3" name="Rectangle 64"/>
          <p:cNvSpPr>
            <a:spLocks noChangeArrowheads="1"/>
          </p:cNvSpPr>
          <p:nvPr/>
        </p:nvSpPr>
        <p:spPr bwMode="auto">
          <a:xfrm>
            <a:off x="7587804" y="27432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4" name="Rectangle 65"/>
          <p:cNvSpPr>
            <a:spLocks noChangeArrowheads="1"/>
          </p:cNvSpPr>
          <p:nvPr/>
        </p:nvSpPr>
        <p:spPr bwMode="auto">
          <a:xfrm>
            <a:off x="7587804" y="30480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5" name="Rectangle 66"/>
          <p:cNvSpPr>
            <a:spLocks noChangeArrowheads="1"/>
          </p:cNvSpPr>
          <p:nvPr/>
        </p:nvSpPr>
        <p:spPr bwMode="auto">
          <a:xfrm>
            <a:off x="7587804" y="33528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6" name="Rectangle 67"/>
          <p:cNvSpPr>
            <a:spLocks noChangeArrowheads="1"/>
          </p:cNvSpPr>
          <p:nvPr/>
        </p:nvSpPr>
        <p:spPr bwMode="auto">
          <a:xfrm>
            <a:off x="7587804" y="36576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7" name="Rectangle 68"/>
          <p:cNvSpPr>
            <a:spLocks noChangeArrowheads="1"/>
          </p:cNvSpPr>
          <p:nvPr/>
        </p:nvSpPr>
        <p:spPr bwMode="auto">
          <a:xfrm>
            <a:off x="7587804" y="39624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8" name="Rectangle 69"/>
          <p:cNvSpPr>
            <a:spLocks noChangeArrowheads="1"/>
          </p:cNvSpPr>
          <p:nvPr/>
        </p:nvSpPr>
        <p:spPr bwMode="auto">
          <a:xfrm>
            <a:off x="7587804" y="42672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9" name="Rectangle 70"/>
          <p:cNvSpPr>
            <a:spLocks noChangeArrowheads="1"/>
          </p:cNvSpPr>
          <p:nvPr/>
        </p:nvSpPr>
        <p:spPr bwMode="auto">
          <a:xfrm>
            <a:off x="7587804" y="45720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50" name="Rectangle 71"/>
          <p:cNvSpPr>
            <a:spLocks noChangeArrowheads="1"/>
          </p:cNvSpPr>
          <p:nvPr/>
        </p:nvSpPr>
        <p:spPr bwMode="auto">
          <a:xfrm>
            <a:off x="8273604" y="18288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51" name="Rectangle 72"/>
          <p:cNvSpPr>
            <a:spLocks noChangeArrowheads="1"/>
          </p:cNvSpPr>
          <p:nvPr/>
        </p:nvSpPr>
        <p:spPr bwMode="auto">
          <a:xfrm>
            <a:off x="8273604" y="205325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52" name="Rectangle 73"/>
          <p:cNvSpPr>
            <a:spLocks noChangeArrowheads="1"/>
          </p:cNvSpPr>
          <p:nvPr/>
        </p:nvSpPr>
        <p:spPr bwMode="auto">
          <a:xfrm>
            <a:off x="8273604" y="228185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53" name="Rectangle 74"/>
          <p:cNvSpPr>
            <a:spLocks noChangeArrowheads="1"/>
          </p:cNvSpPr>
          <p:nvPr/>
        </p:nvSpPr>
        <p:spPr bwMode="auto">
          <a:xfrm>
            <a:off x="8273604" y="27432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54" name="Rectangle 75"/>
          <p:cNvSpPr>
            <a:spLocks noChangeArrowheads="1"/>
          </p:cNvSpPr>
          <p:nvPr/>
        </p:nvSpPr>
        <p:spPr bwMode="auto">
          <a:xfrm>
            <a:off x="8273604" y="30480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55" name="Rectangle 76"/>
          <p:cNvSpPr>
            <a:spLocks noChangeArrowheads="1"/>
          </p:cNvSpPr>
          <p:nvPr/>
        </p:nvSpPr>
        <p:spPr bwMode="auto">
          <a:xfrm>
            <a:off x="8273604" y="33528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56" name="Rectangle 77"/>
          <p:cNvSpPr>
            <a:spLocks noChangeArrowheads="1"/>
          </p:cNvSpPr>
          <p:nvPr/>
        </p:nvSpPr>
        <p:spPr bwMode="auto">
          <a:xfrm>
            <a:off x="8273604" y="36576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57" name="Rectangle 78"/>
          <p:cNvSpPr>
            <a:spLocks noChangeArrowheads="1"/>
          </p:cNvSpPr>
          <p:nvPr/>
        </p:nvSpPr>
        <p:spPr bwMode="auto">
          <a:xfrm>
            <a:off x="8273604" y="39624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58" name="Rectangle 79"/>
          <p:cNvSpPr>
            <a:spLocks noChangeArrowheads="1"/>
          </p:cNvSpPr>
          <p:nvPr/>
        </p:nvSpPr>
        <p:spPr bwMode="auto">
          <a:xfrm>
            <a:off x="8273604" y="42672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59" name="Text Box 82"/>
          <p:cNvSpPr txBox="1">
            <a:spLocks noChangeArrowheads="1"/>
          </p:cNvSpPr>
          <p:nvPr/>
        </p:nvSpPr>
        <p:spPr bwMode="auto">
          <a:xfrm>
            <a:off x="1415604" y="4800600"/>
            <a:ext cx="5334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800" b="1">
                <a:solidFill>
                  <a:srgbClr val="0000FF"/>
                </a:solidFill>
                <a:latin typeface="VNI-Times" pitchFamily="2" charset="0"/>
              </a:rPr>
              <a:t>1</a:t>
            </a:r>
          </a:p>
        </p:txBody>
      </p:sp>
      <p:sp>
        <p:nvSpPr>
          <p:cNvPr id="60" name="Text Box 83"/>
          <p:cNvSpPr txBox="1">
            <a:spLocks noChangeArrowheads="1"/>
          </p:cNvSpPr>
          <p:nvPr/>
        </p:nvSpPr>
        <p:spPr bwMode="auto">
          <a:xfrm>
            <a:off x="2177604" y="4800600"/>
            <a:ext cx="5334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800" b="1">
                <a:solidFill>
                  <a:srgbClr val="0000FF"/>
                </a:solidFill>
                <a:latin typeface="VNI-Times" pitchFamily="2" charset="0"/>
              </a:rPr>
              <a:t>2</a:t>
            </a:r>
          </a:p>
        </p:txBody>
      </p:sp>
      <p:sp>
        <p:nvSpPr>
          <p:cNvPr id="61" name="Text Box 84"/>
          <p:cNvSpPr txBox="1">
            <a:spLocks noChangeArrowheads="1"/>
          </p:cNvSpPr>
          <p:nvPr/>
        </p:nvSpPr>
        <p:spPr bwMode="auto">
          <a:xfrm>
            <a:off x="2939604" y="4800600"/>
            <a:ext cx="5334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800" b="1">
                <a:solidFill>
                  <a:srgbClr val="0000FF"/>
                </a:solidFill>
                <a:latin typeface="VNI-Times" pitchFamily="2" charset="0"/>
              </a:rPr>
              <a:t>3</a:t>
            </a:r>
          </a:p>
        </p:txBody>
      </p:sp>
      <p:sp>
        <p:nvSpPr>
          <p:cNvPr id="62" name="Text Box 85"/>
          <p:cNvSpPr txBox="1">
            <a:spLocks noChangeArrowheads="1"/>
          </p:cNvSpPr>
          <p:nvPr/>
        </p:nvSpPr>
        <p:spPr bwMode="auto">
          <a:xfrm>
            <a:off x="3625404" y="4800600"/>
            <a:ext cx="5334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800" b="1">
                <a:solidFill>
                  <a:srgbClr val="0000FF"/>
                </a:solidFill>
                <a:latin typeface="VNI-Times" pitchFamily="2" charset="0"/>
              </a:rPr>
              <a:t>4</a:t>
            </a:r>
          </a:p>
        </p:txBody>
      </p:sp>
      <p:sp>
        <p:nvSpPr>
          <p:cNvPr id="63" name="Text Box 86"/>
          <p:cNvSpPr txBox="1">
            <a:spLocks noChangeArrowheads="1"/>
          </p:cNvSpPr>
          <p:nvPr/>
        </p:nvSpPr>
        <p:spPr bwMode="auto">
          <a:xfrm>
            <a:off x="4463604" y="4800600"/>
            <a:ext cx="5334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800" b="1">
                <a:solidFill>
                  <a:srgbClr val="0000FF"/>
                </a:solidFill>
                <a:latin typeface="VNI-Times" pitchFamily="2" charset="0"/>
              </a:rPr>
              <a:t>5</a:t>
            </a:r>
          </a:p>
        </p:txBody>
      </p:sp>
      <p:sp>
        <p:nvSpPr>
          <p:cNvPr id="64" name="Text Box 87"/>
          <p:cNvSpPr txBox="1">
            <a:spLocks noChangeArrowheads="1"/>
          </p:cNvSpPr>
          <p:nvPr/>
        </p:nvSpPr>
        <p:spPr bwMode="auto">
          <a:xfrm>
            <a:off x="5225604" y="4800600"/>
            <a:ext cx="5334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800" b="1">
                <a:solidFill>
                  <a:srgbClr val="0000FF"/>
                </a:solidFill>
                <a:latin typeface="VNI-Times" pitchFamily="2" charset="0"/>
              </a:rPr>
              <a:t>6</a:t>
            </a:r>
          </a:p>
        </p:txBody>
      </p:sp>
      <p:sp>
        <p:nvSpPr>
          <p:cNvPr id="65" name="Text Box 88"/>
          <p:cNvSpPr txBox="1">
            <a:spLocks noChangeArrowheads="1"/>
          </p:cNvSpPr>
          <p:nvPr/>
        </p:nvSpPr>
        <p:spPr bwMode="auto">
          <a:xfrm>
            <a:off x="5987604" y="4800600"/>
            <a:ext cx="5334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800" b="1">
                <a:solidFill>
                  <a:srgbClr val="0000FF"/>
                </a:solidFill>
                <a:latin typeface="VNI-Times" pitchFamily="2" charset="0"/>
              </a:rPr>
              <a:t>7</a:t>
            </a:r>
          </a:p>
        </p:txBody>
      </p:sp>
      <p:sp>
        <p:nvSpPr>
          <p:cNvPr id="66" name="Text Box 89"/>
          <p:cNvSpPr txBox="1">
            <a:spLocks noChangeArrowheads="1"/>
          </p:cNvSpPr>
          <p:nvPr/>
        </p:nvSpPr>
        <p:spPr bwMode="auto">
          <a:xfrm>
            <a:off x="6749604" y="4800600"/>
            <a:ext cx="5334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800" b="1">
                <a:solidFill>
                  <a:srgbClr val="0000FF"/>
                </a:solidFill>
                <a:latin typeface="VNI-Times" pitchFamily="2" charset="0"/>
              </a:rPr>
              <a:t>8</a:t>
            </a:r>
          </a:p>
        </p:txBody>
      </p:sp>
      <p:sp>
        <p:nvSpPr>
          <p:cNvPr id="67" name="Text Box 90"/>
          <p:cNvSpPr txBox="1">
            <a:spLocks noChangeArrowheads="1"/>
          </p:cNvSpPr>
          <p:nvPr/>
        </p:nvSpPr>
        <p:spPr bwMode="auto">
          <a:xfrm>
            <a:off x="7511604" y="4800600"/>
            <a:ext cx="5334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800" b="1">
                <a:solidFill>
                  <a:srgbClr val="0000FF"/>
                </a:solidFill>
                <a:latin typeface="VNI-Times" pitchFamily="2" charset="0"/>
              </a:rPr>
              <a:t>9</a:t>
            </a:r>
          </a:p>
        </p:txBody>
      </p:sp>
      <p:sp>
        <p:nvSpPr>
          <p:cNvPr id="68" name="Text Box 92"/>
          <p:cNvSpPr txBox="1">
            <a:spLocks noChangeArrowheads="1"/>
          </p:cNvSpPr>
          <p:nvPr/>
        </p:nvSpPr>
        <p:spPr bwMode="auto">
          <a:xfrm>
            <a:off x="3092004" y="5592763"/>
            <a:ext cx="4191000" cy="584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3200" b="1" dirty="0">
                <a:solidFill>
                  <a:srgbClr val="0000FF"/>
                </a:solidFill>
                <a:cs typeface="Times New Roman" panose="02020603050405020304" pitchFamily="18" charset="0"/>
              </a:rPr>
              <a:t>10 </a:t>
            </a:r>
            <a:r>
              <a:rPr lang="en-US" altLang="en-US" sz="3200" b="1" dirty="0" err="1">
                <a:solidFill>
                  <a:srgbClr val="0000FF"/>
                </a:solidFill>
                <a:cs typeface="Times New Roman" panose="02020603050405020304" pitchFamily="18" charset="0"/>
              </a:rPr>
              <a:t>đơn</a:t>
            </a:r>
            <a:r>
              <a:rPr lang="en-US" altLang="en-US" sz="3200" b="1" dirty="0">
                <a:solidFill>
                  <a:srgbClr val="0000FF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>
                <a:solidFill>
                  <a:srgbClr val="0000FF"/>
                </a:solidFill>
                <a:cs typeface="Times New Roman" panose="02020603050405020304" pitchFamily="18" charset="0"/>
              </a:rPr>
              <a:t>vị</a:t>
            </a:r>
            <a:r>
              <a:rPr lang="en-US" altLang="en-US" sz="3200" b="1" dirty="0">
                <a:solidFill>
                  <a:srgbClr val="0000FF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>
                <a:solidFill>
                  <a:srgbClr val="0000FF"/>
                </a:solidFill>
                <a:cs typeface="Times New Roman" panose="02020603050405020304" pitchFamily="18" charset="0"/>
              </a:rPr>
              <a:t>bằng</a:t>
            </a:r>
            <a:r>
              <a:rPr lang="en-US" altLang="en-US" sz="3200" b="1" dirty="0">
                <a:solidFill>
                  <a:srgbClr val="0000FF"/>
                </a:solidFill>
                <a:cs typeface="Times New Roman" panose="02020603050405020304" pitchFamily="18" charset="0"/>
              </a:rPr>
              <a:t> 1 </a:t>
            </a:r>
            <a:r>
              <a:rPr lang="en-US" altLang="en-US" sz="3200" b="1" dirty="0" err="1">
                <a:solidFill>
                  <a:srgbClr val="0000FF"/>
                </a:solidFill>
                <a:cs typeface="Times New Roman" panose="02020603050405020304" pitchFamily="18" charset="0"/>
              </a:rPr>
              <a:t>chục</a:t>
            </a:r>
            <a:endParaRPr lang="en-US" altLang="en-US" sz="3200" b="1" dirty="0">
              <a:solidFill>
                <a:srgbClr val="0000FF"/>
              </a:solidFill>
              <a:cs typeface="Times New Roman" panose="02020603050405020304" pitchFamily="18" charset="0"/>
            </a:endParaRPr>
          </a:p>
        </p:txBody>
      </p:sp>
      <p:sp>
        <p:nvSpPr>
          <p:cNvPr id="69" name="Rectangle 80"/>
          <p:cNvSpPr>
            <a:spLocks noChangeArrowheads="1"/>
          </p:cNvSpPr>
          <p:nvPr/>
        </p:nvSpPr>
        <p:spPr bwMode="auto">
          <a:xfrm>
            <a:off x="8273604" y="45720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70" name="Text Box 91"/>
          <p:cNvSpPr txBox="1">
            <a:spLocks noChangeArrowheads="1"/>
          </p:cNvSpPr>
          <p:nvPr/>
        </p:nvSpPr>
        <p:spPr bwMode="auto">
          <a:xfrm>
            <a:off x="8121204" y="4800600"/>
            <a:ext cx="6858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800" b="1">
                <a:solidFill>
                  <a:srgbClr val="0000FF"/>
                </a:solidFill>
                <a:latin typeface="VNI-Times" pitchFamily="2" charset="0"/>
              </a:rPr>
              <a:t>10</a:t>
            </a:r>
          </a:p>
        </p:txBody>
      </p:sp>
      <p:grpSp>
        <p:nvGrpSpPr>
          <p:cNvPr id="71" name="Group 115"/>
          <p:cNvGrpSpPr>
            <a:grpSpLocks/>
          </p:cNvGrpSpPr>
          <p:nvPr/>
        </p:nvGrpSpPr>
        <p:grpSpPr bwMode="auto">
          <a:xfrm>
            <a:off x="8273604" y="2514600"/>
            <a:ext cx="228600" cy="2286000"/>
            <a:chOff x="5424" y="2880"/>
            <a:chExt cx="144" cy="1440"/>
          </a:xfrm>
        </p:grpSpPr>
        <p:sp>
          <p:nvSpPr>
            <p:cNvPr id="72" name="Rectangle 104"/>
            <p:cNvSpPr>
              <a:spLocks noChangeArrowheads="1"/>
            </p:cNvSpPr>
            <p:nvPr/>
          </p:nvSpPr>
          <p:spPr bwMode="auto">
            <a:xfrm>
              <a:off x="5424" y="2880"/>
              <a:ext cx="144" cy="144"/>
            </a:xfrm>
            <a:prstGeom prst="rect">
              <a:avLst/>
            </a:prstGeom>
            <a:solidFill>
              <a:srgbClr val="FF3300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73" name="Rectangle 105"/>
            <p:cNvSpPr>
              <a:spLocks noChangeArrowheads="1"/>
            </p:cNvSpPr>
            <p:nvPr/>
          </p:nvSpPr>
          <p:spPr bwMode="auto">
            <a:xfrm>
              <a:off x="5424" y="3024"/>
              <a:ext cx="144" cy="144"/>
            </a:xfrm>
            <a:prstGeom prst="rect">
              <a:avLst/>
            </a:prstGeom>
            <a:solidFill>
              <a:srgbClr val="FF3300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74" name="Rectangle 106"/>
            <p:cNvSpPr>
              <a:spLocks noChangeArrowheads="1"/>
            </p:cNvSpPr>
            <p:nvPr/>
          </p:nvSpPr>
          <p:spPr bwMode="auto">
            <a:xfrm>
              <a:off x="5424" y="3168"/>
              <a:ext cx="144" cy="144"/>
            </a:xfrm>
            <a:prstGeom prst="rect">
              <a:avLst/>
            </a:prstGeom>
            <a:solidFill>
              <a:srgbClr val="FF3300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75" name="Rectangle 107"/>
            <p:cNvSpPr>
              <a:spLocks noChangeArrowheads="1"/>
            </p:cNvSpPr>
            <p:nvPr/>
          </p:nvSpPr>
          <p:spPr bwMode="auto">
            <a:xfrm>
              <a:off x="5424" y="3312"/>
              <a:ext cx="144" cy="144"/>
            </a:xfrm>
            <a:prstGeom prst="rect">
              <a:avLst/>
            </a:prstGeom>
            <a:solidFill>
              <a:srgbClr val="FF3300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76" name="Rectangle 108"/>
            <p:cNvSpPr>
              <a:spLocks noChangeArrowheads="1"/>
            </p:cNvSpPr>
            <p:nvPr/>
          </p:nvSpPr>
          <p:spPr bwMode="auto">
            <a:xfrm>
              <a:off x="5424" y="3456"/>
              <a:ext cx="144" cy="144"/>
            </a:xfrm>
            <a:prstGeom prst="rect">
              <a:avLst/>
            </a:prstGeom>
            <a:solidFill>
              <a:srgbClr val="FF3300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77" name="Rectangle 109"/>
            <p:cNvSpPr>
              <a:spLocks noChangeArrowheads="1"/>
            </p:cNvSpPr>
            <p:nvPr/>
          </p:nvSpPr>
          <p:spPr bwMode="auto">
            <a:xfrm>
              <a:off x="5424" y="3600"/>
              <a:ext cx="144" cy="144"/>
            </a:xfrm>
            <a:prstGeom prst="rect">
              <a:avLst/>
            </a:prstGeom>
            <a:solidFill>
              <a:srgbClr val="FF3300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78" name="Rectangle 110"/>
            <p:cNvSpPr>
              <a:spLocks noChangeArrowheads="1"/>
            </p:cNvSpPr>
            <p:nvPr/>
          </p:nvSpPr>
          <p:spPr bwMode="auto">
            <a:xfrm>
              <a:off x="5424" y="3744"/>
              <a:ext cx="144" cy="144"/>
            </a:xfrm>
            <a:prstGeom prst="rect">
              <a:avLst/>
            </a:prstGeom>
            <a:solidFill>
              <a:srgbClr val="FF3300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79" name="Rectangle 111"/>
            <p:cNvSpPr>
              <a:spLocks noChangeArrowheads="1"/>
            </p:cNvSpPr>
            <p:nvPr/>
          </p:nvSpPr>
          <p:spPr bwMode="auto">
            <a:xfrm>
              <a:off x="5424" y="3888"/>
              <a:ext cx="144" cy="144"/>
            </a:xfrm>
            <a:prstGeom prst="rect">
              <a:avLst/>
            </a:prstGeom>
            <a:solidFill>
              <a:srgbClr val="FF3300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80" name="Rectangle 112"/>
            <p:cNvSpPr>
              <a:spLocks noChangeArrowheads="1"/>
            </p:cNvSpPr>
            <p:nvPr/>
          </p:nvSpPr>
          <p:spPr bwMode="auto">
            <a:xfrm>
              <a:off x="5424" y="4032"/>
              <a:ext cx="144" cy="144"/>
            </a:xfrm>
            <a:prstGeom prst="rect">
              <a:avLst/>
            </a:prstGeom>
            <a:solidFill>
              <a:srgbClr val="FF3300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81" name="Rectangle 113"/>
            <p:cNvSpPr>
              <a:spLocks noChangeArrowheads="1"/>
            </p:cNvSpPr>
            <p:nvPr/>
          </p:nvSpPr>
          <p:spPr bwMode="auto">
            <a:xfrm>
              <a:off x="5424" y="4176"/>
              <a:ext cx="144" cy="144"/>
            </a:xfrm>
            <a:prstGeom prst="rect">
              <a:avLst/>
            </a:prstGeom>
            <a:solidFill>
              <a:srgbClr val="FF3300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82" name="Text Box 118"/>
          <p:cNvSpPr txBox="1">
            <a:spLocks noChangeArrowheads="1"/>
          </p:cNvSpPr>
          <p:nvPr/>
        </p:nvSpPr>
        <p:spPr bwMode="auto">
          <a:xfrm>
            <a:off x="2177604" y="806450"/>
            <a:ext cx="6477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3600" b="1" dirty="0" err="1">
                <a:solidFill>
                  <a:srgbClr val="FF0000"/>
                </a:solidFill>
                <a:cs typeface="Times New Roman" panose="02020603050405020304" pitchFamily="18" charset="0"/>
              </a:rPr>
              <a:t>Đơn</a:t>
            </a:r>
            <a:r>
              <a:rPr lang="en-US" altLang="en-US" sz="3600" b="1" dirty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>
                <a:solidFill>
                  <a:srgbClr val="FF0000"/>
                </a:solidFill>
                <a:cs typeface="Times New Roman" panose="02020603050405020304" pitchFamily="18" charset="0"/>
              </a:rPr>
              <a:t>vị</a:t>
            </a:r>
            <a:r>
              <a:rPr lang="en-US" altLang="en-US" sz="3600" b="1" dirty="0">
                <a:solidFill>
                  <a:srgbClr val="FF0000"/>
                </a:solidFill>
                <a:cs typeface="Times New Roman" panose="02020603050405020304" pitchFamily="18" charset="0"/>
              </a:rPr>
              <a:t>, </a:t>
            </a:r>
            <a:r>
              <a:rPr lang="en-US" altLang="en-US" sz="3600" b="1" dirty="0" err="1">
                <a:solidFill>
                  <a:srgbClr val="FF0000"/>
                </a:solidFill>
                <a:cs typeface="Times New Roman" panose="02020603050405020304" pitchFamily="18" charset="0"/>
              </a:rPr>
              <a:t>chục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,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trăm</a:t>
            </a:r>
            <a:r>
              <a:rPr lang="en-US" altLang="en-US" sz="3600" b="1" dirty="0">
                <a:solidFill>
                  <a:srgbClr val="FF0000"/>
                </a:solidFill>
                <a:cs typeface="Times New Roman" panose="02020603050405020304" pitchFamily="18" charset="0"/>
              </a:rPr>
              <a:t>, </a:t>
            </a:r>
            <a:r>
              <a:rPr lang="en-US" altLang="en-US" sz="3600" b="1" dirty="0" err="1">
                <a:solidFill>
                  <a:srgbClr val="FF0000"/>
                </a:solidFill>
                <a:cs typeface="Times New Roman" panose="02020603050405020304" pitchFamily="18" charset="0"/>
              </a:rPr>
              <a:t>nghìn</a:t>
            </a:r>
            <a:endParaRPr lang="en-US" altLang="en-US" sz="3600" b="1" dirty="0">
              <a:solidFill>
                <a:srgbClr val="FF0000"/>
              </a:solidFill>
              <a:cs typeface="Times New Roman" panose="02020603050405020304" pitchFamily="18" charset="0"/>
            </a:endParaRPr>
          </a:p>
        </p:txBody>
      </p:sp>
      <p:sp>
        <p:nvSpPr>
          <p:cNvPr id="83" name="Rectangle 122"/>
          <p:cNvSpPr>
            <a:spLocks noChangeArrowheads="1"/>
          </p:cNvSpPr>
          <p:nvPr/>
        </p:nvSpPr>
        <p:spPr bwMode="auto">
          <a:xfrm>
            <a:off x="3777804" y="45720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4" name="Rectangle 123"/>
          <p:cNvSpPr>
            <a:spLocks noChangeArrowheads="1"/>
          </p:cNvSpPr>
          <p:nvPr/>
        </p:nvSpPr>
        <p:spPr bwMode="auto">
          <a:xfrm>
            <a:off x="3777804" y="3962400"/>
            <a:ext cx="228600" cy="228600"/>
          </a:xfrm>
          <a:prstGeom prst="rect">
            <a:avLst/>
          </a:prstGeom>
          <a:solidFill>
            <a:srgbClr val="FF3300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3517089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3" name="Text Box 3"/>
          <p:cNvSpPr txBox="1">
            <a:spLocks noChangeArrowheads="1"/>
          </p:cNvSpPr>
          <p:nvPr/>
        </p:nvSpPr>
        <p:spPr bwMode="auto">
          <a:xfrm>
            <a:off x="3657600" y="990600"/>
            <a:ext cx="25146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endParaRPr lang="vi-VN" altLang="en-US" sz="3600">
              <a:solidFill>
                <a:prstClr val="black"/>
              </a:solidFill>
              <a:latin typeface="VNI-Times" pitchFamily="2" charset="0"/>
            </a:endParaRPr>
          </a:p>
        </p:txBody>
      </p:sp>
      <p:sp>
        <p:nvSpPr>
          <p:cNvPr id="10244" name="Text Box 5"/>
          <p:cNvSpPr txBox="1">
            <a:spLocks noChangeArrowheads="1"/>
          </p:cNvSpPr>
          <p:nvPr/>
        </p:nvSpPr>
        <p:spPr bwMode="auto">
          <a:xfrm>
            <a:off x="2438400" y="2514600"/>
            <a:ext cx="3733800" cy="3113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3600" dirty="0">
                <a:solidFill>
                  <a:prstClr val="black"/>
                </a:solidFill>
                <a:latin typeface="VNI-Times" pitchFamily="2" charset="0"/>
              </a:rPr>
              <a:t> </a:t>
            </a:r>
            <a:r>
              <a:rPr lang="en-US" altLang="en-US" sz="3600" dirty="0">
                <a:solidFill>
                  <a:srgbClr val="FF0066"/>
                </a:solidFill>
                <a:latin typeface="VNI-Times" pitchFamily="2" charset="0"/>
              </a:rPr>
              <a:t>101</a:t>
            </a:r>
            <a:r>
              <a:rPr lang="en-US" altLang="en-US" sz="3600" dirty="0" smtClean="0">
                <a:solidFill>
                  <a:srgbClr val="FF0066"/>
                </a:solidFill>
                <a:latin typeface="VNI-Times" pitchFamily="2" charset="0"/>
              </a:rPr>
              <a:t>……...102</a:t>
            </a:r>
            <a:endParaRPr lang="en-US" altLang="en-US" sz="3600" dirty="0">
              <a:solidFill>
                <a:srgbClr val="FF0066"/>
              </a:solidFill>
              <a:latin typeface="VNI-Times" pitchFamily="2" charset="0"/>
            </a:endParaRPr>
          </a:p>
          <a:p>
            <a:pPr eaLnBrk="1" hangingPunct="1">
              <a:spcBef>
                <a:spcPct val="50000"/>
              </a:spcBef>
            </a:pPr>
            <a:r>
              <a:rPr lang="en-US" altLang="en-US" sz="3600" dirty="0">
                <a:solidFill>
                  <a:srgbClr val="FF0066"/>
                </a:solidFill>
                <a:latin typeface="VNI-Times" pitchFamily="2" charset="0"/>
              </a:rPr>
              <a:t> 102……..102</a:t>
            </a:r>
          </a:p>
          <a:p>
            <a:pPr eaLnBrk="1" hangingPunct="1">
              <a:spcBef>
                <a:spcPct val="50000"/>
              </a:spcBef>
            </a:pPr>
            <a:r>
              <a:rPr lang="en-US" altLang="en-US" sz="3600" dirty="0">
                <a:solidFill>
                  <a:prstClr val="black"/>
                </a:solidFill>
                <a:latin typeface="VNI-Times" pitchFamily="2" charset="0"/>
              </a:rPr>
              <a:t> </a:t>
            </a:r>
            <a:r>
              <a:rPr lang="en-US" altLang="en-US" sz="3600" dirty="0">
                <a:solidFill>
                  <a:srgbClr val="3333FF"/>
                </a:solidFill>
                <a:latin typeface="VNI-Times" pitchFamily="2" charset="0"/>
              </a:rPr>
              <a:t>105</a:t>
            </a:r>
            <a:r>
              <a:rPr lang="en-US" altLang="en-US" sz="3600" dirty="0" smtClean="0">
                <a:solidFill>
                  <a:srgbClr val="3333FF"/>
                </a:solidFill>
                <a:latin typeface="VNI-Times" pitchFamily="2" charset="0"/>
              </a:rPr>
              <a:t>………104</a:t>
            </a:r>
            <a:endParaRPr lang="en-US" altLang="en-US" sz="3600" dirty="0">
              <a:solidFill>
                <a:srgbClr val="3333FF"/>
              </a:solidFill>
              <a:latin typeface="VNI-Times" pitchFamily="2" charset="0"/>
            </a:endParaRPr>
          </a:p>
          <a:p>
            <a:pPr eaLnBrk="1" hangingPunct="1">
              <a:spcBef>
                <a:spcPct val="50000"/>
              </a:spcBef>
            </a:pPr>
            <a:r>
              <a:rPr lang="en-US" altLang="en-US" sz="3600" dirty="0">
                <a:solidFill>
                  <a:srgbClr val="3333FF"/>
                </a:solidFill>
                <a:latin typeface="VNI-Times" pitchFamily="2" charset="0"/>
              </a:rPr>
              <a:t>109</a:t>
            </a:r>
            <a:r>
              <a:rPr lang="en-US" altLang="en-US" sz="3600" dirty="0" smtClean="0">
                <a:solidFill>
                  <a:srgbClr val="3333FF"/>
                </a:solidFill>
                <a:latin typeface="VNI-Times" pitchFamily="2" charset="0"/>
              </a:rPr>
              <a:t>……….108</a:t>
            </a:r>
            <a:endParaRPr lang="en-US" altLang="en-US" sz="3600" dirty="0">
              <a:solidFill>
                <a:srgbClr val="3333FF"/>
              </a:solidFill>
              <a:latin typeface="VNI-Times" pitchFamily="2" charset="0"/>
            </a:endParaRPr>
          </a:p>
        </p:txBody>
      </p:sp>
      <p:sp>
        <p:nvSpPr>
          <p:cNvPr id="10245" name="Text Box 6"/>
          <p:cNvSpPr txBox="1">
            <a:spLocks noChangeArrowheads="1"/>
          </p:cNvSpPr>
          <p:nvPr/>
        </p:nvSpPr>
        <p:spPr bwMode="auto">
          <a:xfrm>
            <a:off x="6019800" y="2514600"/>
            <a:ext cx="3505200" cy="3937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3600" dirty="0">
                <a:solidFill>
                  <a:prstClr val="black"/>
                </a:solidFill>
                <a:latin typeface="VNI-Times" pitchFamily="2" charset="0"/>
              </a:rPr>
              <a:t> </a:t>
            </a:r>
            <a:r>
              <a:rPr lang="en-US" altLang="en-US" sz="3600" dirty="0">
                <a:solidFill>
                  <a:srgbClr val="660066"/>
                </a:solidFill>
                <a:latin typeface="VNI-Times" pitchFamily="2" charset="0"/>
              </a:rPr>
              <a:t>106………109</a:t>
            </a:r>
          </a:p>
          <a:p>
            <a:pPr eaLnBrk="1" hangingPunct="1">
              <a:spcBef>
                <a:spcPct val="50000"/>
              </a:spcBef>
            </a:pPr>
            <a:r>
              <a:rPr lang="en-US" altLang="en-US" sz="3600" dirty="0">
                <a:solidFill>
                  <a:srgbClr val="660066"/>
                </a:solidFill>
                <a:latin typeface="VNI-Times" pitchFamily="2" charset="0"/>
              </a:rPr>
              <a:t> 103……..101</a:t>
            </a:r>
          </a:p>
          <a:p>
            <a:pPr eaLnBrk="1" hangingPunct="1">
              <a:spcBef>
                <a:spcPct val="50000"/>
              </a:spcBef>
            </a:pPr>
            <a:r>
              <a:rPr lang="en-US" altLang="en-US" sz="3600" dirty="0">
                <a:solidFill>
                  <a:prstClr val="black"/>
                </a:solidFill>
                <a:latin typeface="VNI-Times" pitchFamily="2" charset="0"/>
              </a:rPr>
              <a:t> </a:t>
            </a:r>
            <a:r>
              <a:rPr lang="en-US" altLang="en-US" sz="3600" dirty="0">
                <a:solidFill>
                  <a:srgbClr val="FF0066"/>
                </a:solidFill>
                <a:latin typeface="VNI-Times" pitchFamily="2" charset="0"/>
              </a:rPr>
              <a:t>105…….105</a:t>
            </a:r>
          </a:p>
          <a:p>
            <a:pPr eaLnBrk="1" hangingPunct="1">
              <a:spcBef>
                <a:spcPct val="50000"/>
              </a:spcBef>
            </a:pPr>
            <a:r>
              <a:rPr lang="en-US" altLang="en-US" sz="3600" dirty="0">
                <a:solidFill>
                  <a:srgbClr val="FF0066"/>
                </a:solidFill>
                <a:latin typeface="VNI-Times" pitchFamily="2" charset="0"/>
              </a:rPr>
              <a:t> 109……. 110</a:t>
            </a:r>
          </a:p>
          <a:p>
            <a:pPr eaLnBrk="1" hangingPunct="1">
              <a:spcBef>
                <a:spcPct val="50000"/>
              </a:spcBef>
            </a:pPr>
            <a:r>
              <a:rPr lang="en-US" altLang="en-US" sz="3600" dirty="0">
                <a:solidFill>
                  <a:prstClr val="black"/>
                </a:solidFill>
                <a:latin typeface="VNI-Times" pitchFamily="2" charset="0"/>
              </a:rPr>
              <a:t> </a:t>
            </a:r>
          </a:p>
        </p:txBody>
      </p:sp>
      <p:sp>
        <p:nvSpPr>
          <p:cNvPr id="10246" name="Text Box 17"/>
          <p:cNvSpPr txBox="1">
            <a:spLocks noChangeArrowheads="1"/>
          </p:cNvSpPr>
          <p:nvPr/>
        </p:nvSpPr>
        <p:spPr bwMode="auto">
          <a:xfrm>
            <a:off x="3886200" y="1447801"/>
            <a:ext cx="6553200" cy="584775"/>
          </a:xfrm>
          <a:prstGeom prst="rect">
            <a:avLst/>
          </a:prstGeom>
          <a:solidFill>
            <a:srgbClr val="FFFF00"/>
          </a:solidFill>
          <a:ln w="57150">
            <a:solidFill>
              <a:srgbClr val="0000FF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3200" b="1" dirty="0" err="1">
                <a:solidFill>
                  <a:prstClr val="black"/>
                </a:solidFill>
                <a:latin typeface="VNI-Times" pitchFamily="2" charset="0"/>
              </a:rPr>
              <a:t>Ñieàn</a:t>
            </a:r>
            <a:r>
              <a:rPr lang="en-US" altLang="en-US" sz="3200" b="1" dirty="0">
                <a:solidFill>
                  <a:prstClr val="black"/>
                </a:solidFill>
                <a:latin typeface="VNI-Times" pitchFamily="2" charset="0"/>
              </a:rPr>
              <a:t> </a:t>
            </a:r>
            <a:r>
              <a:rPr lang="en-US" altLang="en-US" sz="3200" b="1" dirty="0" err="1">
                <a:solidFill>
                  <a:prstClr val="black"/>
                </a:solidFill>
                <a:latin typeface="VNI-Times" pitchFamily="2" charset="0"/>
              </a:rPr>
              <a:t>daáu</a:t>
            </a:r>
            <a:r>
              <a:rPr lang="en-US" altLang="en-US" sz="3200" b="1" dirty="0">
                <a:solidFill>
                  <a:prstClr val="black"/>
                </a:solidFill>
                <a:latin typeface="VNI-Times" pitchFamily="2" charset="0"/>
              </a:rPr>
              <a:t>  ( &gt; , &lt; , = ) </a:t>
            </a:r>
            <a:r>
              <a:rPr lang="en-US" altLang="en-US" sz="3200" b="1" dirty="0" err="1">
                <a:solidFill>
                  <a:prstClr val="black"/>
                </a:solidFill>
                <a:latin typeface="VNI-Times" pitchFamily="2" charset="0"/>
              </a:rPr>
              <a:t>vaøo</a:t>
            </a:r>
            <a:r>
              <a:rPr lang="en-US" altLang="en-US" sz="3200" b="1" dirty="0">
                <a:solidFill>
                  <a:prstClr val="black"/>
                </a:solidFill>
                <a:latin typeface="VNI-Times" pitchFamily="2" charset="0"/>
              </a:rPr>
              <a:t> </a:t>
            </a:r>
            <a:r>
              <a:rPr lang="en-US" altLang="en-US" sz="3200" b="1" dirty="0" err="1">
                <a:solidFill>
                  <a:prstClr val="black"/>
                </a:solidFill>
                <a:latin typeface="VNI-Times" pitchFamily="2" charset="0"/>
              </a:rPr>
              <a:t>choã</a:t>
            </a:r>
            <a:r>
              <a:rPr lang="en-US" altLang="en-US" sz="3200" b="1" dirty="0">
                <a:solidFill>
                  <a:prstClr val="black"/>
                </a:solidFill>
                <a:latin typeface="VNI-Times" pitchFamily="2" charset="0"/>
              </a:rPr>
              <a:t> </a:t>
            </a:r>
            <a:r>
              <a:rPr lang="en-US" altLang="en-US" sz="3200" b="1" dirty="0" err="1">
                <a:solidFill>
                  <a:prstClr val="black"/>
                </a:solidFill>
                <a:latin typeface="VNI-Times" pitchFamily="2" charset="0"/>
              </a:rPr>
              <a:t>troáng</a:t>
            </a:r>
            <a:r>
              <a:rPr lang="en-US" altLang="en-US" sz="3200" b="1" dirty="0">
                <a:solidFill>
                  <a:prstClr val="black"/>
                </a:solidFill>
                <a:latin typeface="VNI-Times" pitchFamily="2" charset="0"/>
              </a:rPr>
              <a:t> </a:t>
            </a:r>
          </a:p>
        </p:txBody>
      </p:sp>
      <p:sp>
        <p:nvSpPr>
          <p:cNvPr id="15383" name="Text Box 23"/>
          <p:cNvSpPr txBox="1">
            <a:spLocks noChangeArrowheads="1"/>
          </p:cNvSpPr>
          <p:nvPr/>
        </p:nvSpPr>
        <p:spPr bwMode="auto">
          <a:xfrm>
            <a:off x="1524000" y="1295401"/>
            <a:ext cx="2057400" cy="823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4800" b="1" u="sng">
                <a:solidFill>
                  <a:prstClr val="black"/>
                </a:solidFill>
                <a:latin typeface="Times New Roman" panose="02020603050405020304" pitchFamily="18" charset="0"/>
              </a:rPr>
              <a:t>Bài 3</a:t>
            </a:r>
            <a:r>
              <a:rPr lang="en-US" altLang="en-US" sz="4800" b="1">
                <a:solidFill>
                  <a:prstClr val="black"/>
                </a:solidFill>
                <a:latin typeface="Times New Roman" panose="02020603050405020304" pitchFamily="18" charset="0"/>
              </a:rPr>
              <a:t> : </a:t>
            </a:r>
            <a:endParaRPr lang="en-US" altLang="en-US" sz="4000" b="1">
              <a:solidFill>
                <a:prstClr val="black"/>
              </a:solidFill>
              <a:latin typeface="Times New Roman" panose="02020603050405020304" pitchFamily="18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3555076" y="4159934"/>
            <a:ext cx="4031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en-US" sz="3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&gt;</a:t>
            </a:r>
            <a:endParaRPr lang="en-US" sz="28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555075" y="4993949"/>
            <a:ext cx="4031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en-US" sz="3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&gt;</a:t>
            </a:r>
            <a:endParaRPr lang="en-US" sz="28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7162800" y="3362710"/>
            <a:ext cx="4031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en-US" sz="3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&gt;</a:t>
            </a:r>
            <a:endParaRPr lang="en-US" sz="28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6650182" y="1808019"/>
            <a:ext cx="14962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dirty="0"/>
          </a:p>
        </p:txBody>
      </p:sp>
      <p:sp>
        <p:nvSpPr>
          <p:cNvPr id="5" name="TextBox 4"/>
          <p:cNvSpPr txBox="1"/>
          <p:nvPr/>
        </p:nvSpPr>
        <p:spPr>
          <a:xfrm>
            <a:off x="6991002" y="4981357"/>
            <a:ext cx="128847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en-US" sz="3600" b="1" dirty="0">
                <a:solidFill>
                  <a:prstClr val="black"/>
                </a:solidFill>
                <a:latin typeface="VNI-Times" pitchFamily="2" charset="0"/>
              </a:rPr>
              <a:t>&lt;</a:t>
            </a:r>
            <a:endParaRPr lang="en-US" sz="3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7162800" y="2514600"/>
            <a:ext cx="128847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en-US" sz="3600" b="1" dirty="0">
                <a:solidFill>
                  <a:prstClr val="black"/>
                </a:solidFill>
                <a:latin typeface="VNI-Times" pitchFamily="2" charset="0"/>
              </a:rPr>
              <a:t>&lt;</a:t>
            </a:r>
            <a:endParaRPr lang="en-US" sz="3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125393" y="4190712"/>
            <a:ext cx="6816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en-US" sz="3200" b="1" dirty="0">
                <a:solidFill>
                  <a:prstClr val="black"/>
                </a:solidFill>
                <a:latin typeface="VNI-Times" pitchFamily="2" charset="0"/>
              </a:rPr>
              <a:t>= </a:t>
            </a:r>
            <a:endParaRPr lang="en-US" sz="32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3545378" y="3381230"/>
            <a:ext cx="6816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en-US" sz="3200" b="1" dirty="0">
                <a:solidFill>
                  <a:prstClr val="black"/>
                </a:solidFill>
                <a:latin typeface="VNI-Times" pitchFamily="2" charset="0"/>
              </a:rPr>
              <a:t>= </a:t>
            </a:r>
            <a:endParaRPr lang="en-US" sz="32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545378" y="2576156"/>
            <a:ext cx="92271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en-US" sz="32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&lt;</a:t>
            </a:r>
            <a:endParaRPr lang="en-US" sz="3200" dirty="0"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01721948"/>
      </p:ext>
    </p:extLst>
  </p:cSld>
  <p:clrMapOvr>
    <a:masterClrMapping/>
  </p:clrMapOvr>
  <p:transition spd="med">
    <p:pull dir="r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9" grpId="0"/>
      <p:bldP spid="10" grpId="0"/>
      <p:bldP spid="5" grpId="0"/>
      <p:bldP spid="13" grpId="0"/>
      <p:bldP spid="6" grpId="0"/>
      <p:bldP spid="15" grpId="0"/>
      <p:bldP spid="7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>
            <a:extLst>
              <a:ext uri="{FF2B5EF4-FFF2-40B4-BE49-F238E27FC236}">
                <a16:creationId xmlns:a16="http://schemas.microsoft.com/office/drawing/2014/main" xmlns="" id="{6458591B-CD07-4F06-8F8B-1491D06BE0F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879" t="69185" r="65573" b="4296"/>
          <a:stretch/>
        </p:blipFill>
        <p:spPr>
          <a:xfrm>
            <a:off x="2447298" y="343624"/>
            <a:ext cx="10855747" cy="7133808"/>
          </a:xfrm>
          <a:prstGeom prst="rect">
            <a:avLst/>
          </a:prstGeom>
        </p:spPr>
      </p:pic>
      <p:pic>
        <p:nvPicPr>
          <p:cNvPr id="3" name="图片 2">
            <a:extLst>
              <a:ext uri="{FF2B5EF4-FFF2-40B4-BE49-F238E27FC236}">
                <a16:creationId xmlns:a16="http://schemas.microsoft.com/office/drawing/2014/main" xmlns="" id="{7A30C8DB-1A05-4B63-AAC7-123993B354F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35974" y="413532"/>
            <a:ext cx="6858000" cy="6858000"/>
          </a:xfrm>
          <a:prstGeom prst="rect">
            <a:avLst/>
          </a:prstGeom>
        </p:spPr>
      </p:pic>
      <p:sp>
        <p:nvSpPr>
          <p:cNvPr id="5" name="Shape 233">
            <a:extLst>
              <a:ext uri="{FF2B5EF4-FFF2-40B4-BE49-F238E27FC236}">
                <a16:creationId xmlns:a16="http://schemas.microsoft.com/office/drawing/2014/main" xmlns="" id="{0A4883C2-D757-4974-B0DC-6DE79591721F}"/>
              </a:ext>
            </a:extLst>
          </p:cNvPr>
          <p:cNvSpPr/>
          <p:nvPr/>
        </p:nvSpPr>
        <p:spPr>
          <a:xfrm>
            <a:off x="7290488" y="2597519"/>
            <a:ext cx="5663334" cy="696473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25400" tIns="25400" rIns="25400" bIns="25400" anchor="ctr">
            <a:spAutoFit/>
          </a:bodyPr>
          <a:lstStyle/>
          <a:p>
            <a:pPr defTabSz="412750" hangingPunct="0">
              <a:lnSpc>
                <a:spcPct val="150000"/>
              </a:lnSpc>
              <a:defRPr sz="2600" cap="none">
                <a:solidFill>
                  <a:srgbClr val="717172"/>
                </a:solidFill>
                <a:latin typeface="Lato Regular"/>
                <a:ea typeface="Lato Regular"/>
                <a:cs typeface="Lato Regular"/>
                <a:sym typeface="Lato Regular"/>
              </a:defRPr>
            </a:pPr>
            <a:r>
              <a:rPr lang="en-US" altLang="zh-CN" sz="3200" b="1" kern="0" dirty="0" err="1" smtClean="0"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Ôn</a:t>
            </a:r>
            <a:r>
              <a:rPr lang="en-US" altLang="zh-CN" sz="3200" b="1" kern="0" dirty="0" smtClean="0"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 </a:t>
            </a:r>
            <a:r>
              <a:rPr lang="en-US" altLang="zh-CN" sz="3200" b="1" kern="0" dirty="0" err="1" smtClean="0"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lại</a:t>
            </a:r>
            <a:r>
              <a:rPr lang="en-US" altLang="zh-CN" sz="3200" b="1" kern="0" dirty="0" smtClean="0"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 </a:t>
            </a:r>
            <a:r>
              <a:rPr lang="en-US" altLang="zh-CN" sz="3200" b="1" kern="0" dirty="0" err="1" smtClean="0"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tất</a:t>
            </a:r>
            <a:r>
              <a:rPr lang="en-US" altLang="zh-CN" sz="3200" b="1" kern="0" dirty="0" smtClean="0"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 </a:t>
            </a:r>
            <a:r>
              <a:rPr lang="en-US" altLang="zh-CN" sz="3200" b="1" kern="0" dirty="0" err="1" smtClean="0"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cả</a:t>
            </a:r>
            <a:r>
              <a:rPr lang="en-US" altLang="zh-CN" sz="3200" b="1" kern="0" dirty="0" smtClean="0"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 </a:t>
            </a:r>
            <a:r>
              <a:rPr lang="en-US" altLang="zh-CN" sz="3200" b="1" kern="0" dirty="0" err="1" smtClean="0"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các</a:t>
            </a:r>
            <a:r>
              <a:rPr lang="en-US" altLang="zh-CN" sz="3200" b="1" kern="0" dirty="0" smtClean="0"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 </a:t>
            </a:r>
            <a:r>
              <a:rPr lang="en-US" altLang="zh-CN" sz="3200" b="1" kern="0" dirty="0" err="1" smtClean="0"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bài</a:t>
            </a:r>
            <a:r>
              <a:rPr lang="en-US" altLang="zh-CN" sz="3200" b="1" kern="0" dirty="0" smtClean="0"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 </a:t>
            </a:r>
            <a:r>
              <a:rPr lang="en-US" altLang="zh-CN" sz="3200" b="1" kern="0" dirty="0" err="1" smtClean="0"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học</a:t>
            </a:r>
            <a:r>
              <a:rPr lang="zh-CN" altLang="en-US" sz="3200" b="1" kern="0" dirty="0" smtClean="0"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。</a:t>
            </a:r>
            <a:endParaRPr sz="3200" b="1" kern="0" dirty="0">
              <a:latin typeface="Times New Roman" pitchFamily="18" charset="0"/>
              <a:ea typeface="字魂7号-温暖童稚体" panose="00000500000000000000" pitchFamily="2" charset="-122"/>
              <a:cs typeface="Times New Roman" pitchFamily="18" charset="0"/>
              <a:sym typeface="Lato Regular"/>
            </a:endParaRPr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xmlns="" id="{0ECB9D73-5B95-4272-AACA-17CB0ECC3D56}"/>
              </a:ext>
            </a:extLst>
          </p:cNvPr>
          <p:cNvSpPr txBox="1"/>
          <p:nvPr/>
        </p:nvSpPr>
        <p:spPr>
          <a:xfrm>
            <a:off x="7290488" y="2181448"/>
            <a:ext cx="94792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457200"/>
            <a:r>
              <a:rPr lang="en-US" altLang="zh-CN" sz="3200" b="1" dirty="0">
                <a:solidFill>
                  <a:prstClr val="black"/>
                </a:solidFill>
                <a:latin typeface="字魂7号-温暖童稚体" panose="00000500000000000000" pitchFamily="2" charset="-122"/>
                <a:ea typeface="字魂7号-温暖童稚体" panose="00000500000000000000" pitchFamily="2" charset="-122"/>
              </a:rPr>
              <a:t>01</a:t>
            </a:r>
            <a:endParaRPr lang="zh-CN" altLang="en-US" sz="3200" b="1" dirty="0">
              <a:solidFill>
                <a:prstClr val="black"/>
              </a:solidFill>
              <a:latin typeface="字魂7号-温暖童稚体" panose="00000500000000000000" pitchFamily="2" charset="-122"/>
              <a:ea typeface="字魂7号-温暖童稚体" panose="00000500000000000000" pitchFamily="2" charset="-122"/>
            </a:endParaRPr>
          </a:p>
        </p:txBody>
      </p:sp>
      <p:sp>
        <p:nvSpPr>
          <p:cNvPr id="7" name="Shape 233">
            <a:extLst>
              <a:ext uri="{FF2B5EF4-FFF2-40B4-BE49-F238E27FC236}">
                <a16:creationId xmlns:a16="http://schemas.microsoft.com/office/drawing/2014/main" xmlns="" id="{717713ED-040B-480C-8E27-08A23C7AF646}"/>
              </a:ext>
            </a:extLst>
          </p:cNvPr>
          <p:cNvSpPr/>
          <p:nvPr/>
        </p:nvSpPr>
        <p:spPr>
          <a:xfrm>
            <a:off x="6622026" y="4223392"/>
            <a:ext cx="5006094" cy="1435136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25400" tIns="25400" rIns="25400" bIns="25400" anchor="ctr">
            <a:spAutoFit/>
          </a:bodyPr>
          <a:lstStyle/>
          <a:p>
            <a:pPr algn="ctr" defTabSz="412750" hangingPunct="0">
              <a:lnSpc>
                <a:spcPct val="150000"/>
              </a:lnSpc>
              <a:defRPr sz="2600" cap="none">
                <a:solidFill>
                  <a:srgbClr val="717172"/>
                </a:solidFill>
                <a:latin typeface="Lato Regular"/>
                <a:ea typeface="Lato Regular"/>
                <a:cs typeface="Lato Regular"/>
                <a:sym typeface="Lato Regular"/>
              </a:defRPr>
            </a:pPr>
            <a:r>
              <a:rPr lang="en-US" altLang="zh-CN" sz="3200" b="1" kern="0" dirty="0" err="1" smtClean="0">
                <a:solidFill>
                  <a:srgbClr val="717172"/>
                </a:solidFill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Hoàn</a:t>
            </a:r>
            <a:r>
              <a:rPr lang="en-US" altLang="zh-CN" sz="3200" b="1" kern="0" dirty="0" smtClean="0">
                <a:solidFill>
                  <a:srgbClr val="717172"/>
                </a:solidFill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 </a:t>
            </a:r>
            <a:r>
              <a:rPr lang="en-US" altLang="zh-CN" sz="3200" b="1" kern="0" dirty="0" err="1" smtClean="0">
                <a:solidFill>
                  <a:srgbClr val="717172"/>
                </a:solidFill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thành</a:t>
            </a:r>
            <a:r>
              <a:rPr lang="en-US" altLang="zh-CN" sz="3200" b="1" kern="0" dirty="0" smtClean="0">
                <a:solidFill>
                  <a:srgbClr val="717172"/>
                </a:solidFill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 </a:t>
            </a:r>
            <a:r>
              <a:rPr lang="en-US" altLang="zh-CN" sz="3200" b="1" kern="0" dirty="0" err="1" smtClean="0">
                <a:solidFill>
                  <a:srgbClr val="717172"/>
                </a:solidFill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đầy</a:t>
            </a:r>
            <a:r>
              <a:rPr lang="en-US" altLang="zh-CN" sz="3200" b="1" kern="0" dirty="0" smtClean="0">
                <a:solidFill>
                  <a:srgbClr val="717172"/>
                </a:solidFill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 </a:t>
            </a:r>
            <a:r>
              <a:rPr lang="en-US" altLang="zh-CN" sz="3200" b="1" kern="0" dirty="0" err="1" smtClean="0">
                <a:solidFill>
                  <a:srgbClr val="717172"/>
                </a:solidFill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đủ</a:t>
            </a:r>
            <a:r>
              <a:rPr lang="en-US" altLang="zh-CN" sz="3200" b="1" kern="0" dirty="0" smtClean="0">
                <a:solidFill>
                  <a:srgbClr val="717172"/>
                </a:solidFill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 </a:t>
            </a:r>
            <a:r>
              <a:rPr lang="en-US" altLang="zh-CN" sz="3200" b="1" kern="0" dirty="0" err="1" smtClean="0">
                <a:solidFill>
                  <a:srgbClr val="717172"/>
                </a:solidFill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tất</a:t>
            </a:r>
            <a:r>
              <a:rPr lang="en-US" altLang="zh-CN" sz="3200" b="1" kern="0" dirty="0" smtClean="0">
                <a:solidFill>
                  <a:srgbClr val="717172"/>
                </a:solidFill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 </a:t>
            </a:r>
            <a:r>
              <a:rPr lang="en-US" altLang="zh-CN" sz="3200" b="1" kern="0" dirty="0" err="1" smtClean="0">
                <a:solidFill>
                  <a:srgbClr val="717172"/>
                </a:solidFill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cả</a:t>
            </a:r>
            <a:r>
              <a:rPr lang="en-US" altLang="zh-CN" sz="3200" b="1" kern="0" dirty="0" smtClean="0">
                <a:solidFill>
                  <a:srgbClr val="717172"/>
                </a:solidFill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 </a:t>
            </a:r>
            <a:r>
              <a:rPr lang="en-US" altLang="zh-CN" sz="3200" b="1" kern="0" dirty="0" err="1" smtClean="0">
                <a:solidFill>
                  <a:srgbClr val="717172"/>
                </a:solidFill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bài</a:t>
            </a:r>
            <a:r>
              <a:rPr lang="en-US" altLang="zh-CN" sz="3200" b="1" kern="0" dirty="0" smtClean="0">
                <a:solidFill>
                  <a:srgbClr val="717172"/>
                </a:solidFill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 </a:t>
            </a:r>
            <a:r>
              <a:rPr lang="en-US" altLang="zh-CN" sz="3200" b="1" kern="0" dirty="0" err="1" smtClean="0">
                <a:solidFill>
                  <a:srgbClr val="717172"/>
                </a:solidFill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tập</a:t>
            </a:r>
            <a:r>
              <a:rPr lang="zh-CN" altLang="en-US" sz="3200" b="1" kern="0" dirty="0" smtClean="0">
                <a:solidFill>
                  <a:srgbClr val="717172"/>
                </a:solidFill>
                <a:latin typeface="Times New Roman" pitchFamily="18" charset="0"/>
                <a:ea typeface="字魂7号-温暖童稚体" panose="00000500000000000000" pitchFamily="2" charset="-122"/>
                <a:cs typeface="Times New Roman" pitchFamily="18" charset="0"/>
                <a:sym typeface="Lato Regular"/>
              </a:rPr>
              <a:t>。</a:t>
            </a:r>
            <a:endParaRPr sz="3200" b="1" kern="0" dirty="0">
              <a:solidFill>
                <a:srgbClr val="717172"/>
              </a:solidFill>
              <a:latin typeface="Times New Roman" pitchFamily="18" charset="0"/>
              <a:ea typeface="字魂7号-温暖童稚体" panose="00000500000000000000" pitchFamily="2" charset="-122"/>
              <a:cs typeface="Times New Roman" pitchFamily="18" charset="0"/>
              <a:sym typeface="Lato Regular"/>
            </a:endParaRPr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xmlns="" id="{82DAAF90-C63A-40F1-A549-9CBB488D07DD}"/>
              </a:ext>
            </a:extLst>
          </p:cNvPr>
          <p:cNvSpPr txBox="1"/>
          <p:nvPr/>
        </p:nvSpPr>
        <p:spPr>
          <a:xfrm>
            <a:off x="6784526" y="3932089"/>
            <a:ext cx="94792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457200"/>
            <a:r>
              <a:rPr lang="en-US" altLang="zh-CN" sz="3200" b="1" dirty="0" smtClean="0">
                <a:solidFill>
                  <a:prstClr val="black"/>
                </a:solidFill>
                <a:latin typeface="字魂7号-温暖童稚体" panose="00000500000000000000" pitchFamily="2" charset="-122"/>
                <a:ea typeface="字魂7号-温暖童稚体" panose="00000500000000000000" pitchFamily="2" charset="-122"/>
              </a:rPr>
              <a:t>02</a:t>
            </a:r>
            <a:endParaRPr lang="zh-CN" altLang="en-US" sz="3200" b="1" dirty="0">
              <a:solidFill>
                <a:prstClr val="black"/>
              </a:solidFill>
              <a:latin typeface="字魂7号-温暖童稚体" panose="00000500000000000000" pitchFamily="2" charset="-122"/>
              <a:ea typeface="字魂7号-温暖童稚体" panose="000005000000000000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9065735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0">
        <p:random/>
      </p:transition>
    </mc:Choice>
    <mc:Fallback xmlns="">
      <p:transition spd="slow" advClick="0" advTm="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7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>
            <a:extLst>
              <a:ext uri="{FF2B5EF4-FFF2-40B4-BE49-F238E27FC236}">
                <a16:creationId xmlns:a16="http://schemas.microsoft.com/office/drawing/2014/main" xmlns="" id="{2E5F5C8D-6D86-42A8-8E34-C96C7F98EA9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2" name="图片 51">
            <a:extLst>
              <a:ext uri="{FF2B5EF4-FFF2-40B4-BE49-F238E27FC236}">
                <a16:creationId xmlns:a16="http://schemas.microsoft.com/office/drawing/2014/main" xmlns="" id="{D44E7377-6147-4700-9E94-00611C5E4520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421" y="1621602"/>
            <a:ext cx="786511" cy="584398"/>
          </a:xfrm>
          <a:prstGeom prst="rect">
            <a:avLst/>
          </a:prstGeom>
        </p:spPr>
      </p:pic>
      <p:pic>
        <p:nvPicPr>
          <p:cNvPr id="32" name="图片 31">
            <a:extLst>
              <a:ext uri="{FF2B5EF4-FFF2-40B4-BE49-F238E27FC236}">
                <a16:creationId xmlns:a16="http://schemas.microsoft.com/office/drawing/2014/main" xmlns="" id="{46C820D5-1BE9-444C-86F4-FCB6B8C95FCD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31413" y="2625622"/>
            <a:ext cx="725465" cy="539039"/>
          </a:xfrm>
          <a:prstGeom prst="rect">
            <a:avLst/>
          </a:prstGeom>
        </p:spPr>
      </p:pic>
      <p:pic>
        <p:nvPicPr>
          <p:cNvPr id="34" name="图片 33">
            <a:extLst>
              <a:ext uri="{FF2B5EF4-FFF2-40B4-BE49-F238E27FC236}">
                <a16:creationId xmlns:a16="http://schemas.microsoft.com/office/drawing/2014/main" xmlns="" id="{20479EB0-FD3C-43FE-B304-2F8024C548F6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56050" y="108330"/>
            <a:ext cx="1242640" cy="902018"/>
          </a:xfrm>
          <a:prstGeom prst="rect">
            <a:avLst/>
          </a:prstGeom>
        </p:spPr>
      </p:pic>
      <p:pic>
        <p:nvPicPr>
          <p:cNvPr id="36" name="图片 35">
            <a:extLst>
              <a:ext uri="{FF2B5EF4-FFF2-40B4-BE49-F238E27FC236}">
                <a16:creationId xmlns:a16="http://schemas.microsoft.com/office/drawing/2014/main" xmlns="" id="{EEA40AAF-D306-48AF-A2E1-1913A65C100C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173230" y="1236840"/>
            <a:ext cx="1331922" cy="1020785"/>
          </a:xfrm>
          <a:prstGeom prst="rect">
            <a:avLst/>
          </a:prstGeom>
        </p:spPr>
      </p:pic>
      <p:pic>
        <p:nvPicPr>
          <p:cNvPr id="38" name="图片 37">
            <a:extLst>
              <a:ext uri="{FF2B5EF4-FFF2-40B4-BE49-F238E27FC236}">
                <a16:creationId xmlns:a16="http://schemas.microsoft.com/office/drawing/2014/main" xmlns="" id="{D8E17587-7AE8-4FBE-BBF1-9D66FAAD2E0C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0734" y="151864"/>
            <a:ext cx="1535541" cy="1236541"/>
          </a:xfrm>
          <a:prstGeom prst="rect">
            <a:avLst/>
          </a:prstGeom>
        </p:spPr>
      </p:pic>
      <p:pic>
        <p:nvPicPr>
          <p:cNvPr id="40" name="图片 39">
            <a:extLst>
              <a:ext uri="{FF2B5EF4-FFF2-40B4-BE49-F238E27FC236}">
                <a16:creationId xmlns:a16="http://schemas.microsoft.com/office/drawing/2014/main" xmlns="" id="{82D8BD9B-BCF2-41C6-B093-E7B31D8B4C46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93609" y="5011464"/>
            <a:ext cx="1185863" cy="1003423"/>
          </a:xfrm>
          <a:prstGeom prst="rect">
            <a:avLst/>
          </a:prstGeom>
        </p:spPr>
      </p:pic>
      <p:pic>
        <p:nvPicPr>
          <p:cNvPr id="42" name="图片 41">
            <a:extLst>
              <a:ext uri="{FF2B5EF4-FFF2-40B4-BE49-F238E27FC236}">
                <a16:creationId xmlns:a16="http://schemas.microsoft.com/office/drawing/2014/main" xmlns="" id="{C404B79C-321D-4A2D-AC10-89EBCFCF0480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08814" y="292598"/>
            <a:ext cx="823892" cy="1338169"/>
          </a:xfrm>
          <a:prstGeom prst="rect">
            <a:avLst/>
          </a:prstGeom>
        </p:spPr>
      </p:pic>
      <p:pic>
        <p:nvPicPr>
          <p:cNvPr id="44" name="图片 43">
            <a:extLst>
              <a:ext uri="{FF2B5EF4-FFF2-40B4-BE49-F238E27FC236}">
                <a16:creationId xmlns:a16="http://schemas.microsoft.com/office/drawing/2014/main" xmlns="" id="{0203E267-C0F0-4C4D-B171-ADA7286AE0D6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2781" y="3905107"/>
            <a:ext cx="731361" cy="1180151"/>
          </a:xfrm>
          <a:prstGeom prst="rect">
            <a:avLst/>
          </a:prstGeom>
        </p:spPr>
      </p:pic>
      <p:sp>
        <p:nvSpPr>
          <p:cNvPr id="48" name="任意多边形: 形状 47">
            <a:extLst>
              <a:ext uri="{FF2B5EF4-FFF2-40B4-BE49-F238E27FC236}">
                <a16:creationId xmlns:a16="http://schemas.microsoft.com/office/drawing/2014/main" xmlns="" id="{E352B16A-1EBF-4945-BAA2-18B62B5D3E0E}"/>
              </a:ext>
            </a:extLst>
          </p:cNvPr>
          <p:cNvSpPr/>
          <p:nvPr/>
        </p:nvSpPr>
        <p:spPr>
          <a:xfrm>
            <a:off x="1314277" y="1630767"/>
            <a:ext cx="268849" cy="232932"/>
          </a:xfrm>
          <a:custGeom>
            <a:avLst/>
            <a:gdLst>
              <a:gd name="connsiteX0" fmla="*/ 639965 w 1300668"/>
              <a:gd name="connsiteY0" fmla="*/ 295844 h 1024714"/>
              <a:gd name="connsiteX1" fmla="*/ 436765 w 1300668"/>
              <a:gd name="connsiteY1" fmla="*/ 29144 h 1024714"/>
              <a:gd name="connsiteX2" fmla="*/ 17665 w 1300668"/>
              <a:gd name="connsiteY2" fmla="*/ 143444 h 1024714"/>
              <a:gd name="connsiteX3" fmla="*/ 144665 w 1300668"/>
              <a:gd name="connsiteY3" fmla="*/ 511744 h 1024714"/>
              <a:gd name="connsiteX4" fmla="*/ 741565 w 1300668"/>
              <a:gd name="connsiteY4" fmla="*/ 1019744 h 1024714"/>
              <a:gd name="connsiteX5" fmla="*/ 1300365 w 1300668"/>
              <a:gd name="connsiteY5" fmla="*/ 181544 h 1024714"/>
              <a:gd name="connsiteX6" fmla="*/ 817765 w 1300668"/>
              <a:gd name="connsiteY6" fmla="*/ 3744 h 1024714"/>
              <a:gd name="connsiteX7" fmla="*/ 639965 w 1300668"/>
              <a:gd name="connsiteY7" fmla="*/ 295844 h 1024714"/>
              <a:gd name="connsiteX0" fmla="*/ 639965 w 1300768"/>
              <a:gd name="connsiteY0" fmla="*/ 272650 h 1001520"/>
              <a:gd name="connsiteX1" fmla="*/ 436765 w 1300768"/>
              <a:gd name="connsiteY1" fmla="*/ 5950 h 1001520"/>
              <a:gd name="connsiteX2" fmla="*/ 17665 w 1300768"/>
              <a:gd name="connsiteY2" fmla="*/ 120250 h 1001520"/>
              <a:gd name="connsiteX3" fmla="*/ 144665 w 1300768"/>
              <a:gd name="connsiteY3" fmla="*/ 488550 h 1001520"/>
              <a:gd name="connsiteX4" fmla="*/ 741565 w 1300768"/>
              <a:gd name="connsiteY4" fmla="*/ 996550 h 1001520"/>
              <a:gd name="connsiteX5" fmla="*/ 1300365 w 1300768"/>
              <a:gd name="connsiteY5" fmla="*/ 158350 h 1001520"/>
              <a:gd name="connsiteX6" fmla="*/ 916825 w 1300768"/>
              <a:gd name="connsiteY6" fmla="*/ 41510 h 1001520"/>
              <a:gd name="connsiteX7" fmla="*/ 639965 w 1300768"/>
              <a:gd name="connsiteY7" fmla="*/ 272650 h 1001520"/>
              <a:gd name="connsiteX0" fmla="*/ 639965 w 1255114"/>
              <a:gd name="connsiteY0" fmla="*/ 272650 h 999147"/>
              <a:gd name="connsiteX1" fmla="*/ 436765 w 1255114"/>
              <a:gd name="connsiteY1" fmla="*/ 5950 h 999147"/>
              <a:gd name="connsiteX2" fmla="*/ 17665 w 1255114"/>
              <a:gd name="connsiteY2" fmla="*/ 120250 h 999147"/>
              <a:gd name="connsiteX3" fmla="*/ 144665 w 1255114"/>
              <a:gd name="connsiteY3" fmla="*/ 488550 h 999147"/>
              <a:gd name="connsiteX4" fmla="*/ 741565 w 1255114"/>
              <a:gd name="connsiteY4" fmla="*/ 996550 h 999147"/>
              <a:gd name="connsiteX5" fmla="*/ 1254645 w 1255114"/>
              <a:gd name="connsiteY5" fmla="*/ 257410 h 999147"/>
              <a:gd name="connsiteX6" fmla="*/ 916825 w 1255114"/>
              <a:gd name="connsiteY6" fmla="*/ 41510 h 999147"/>
              <a:gd name="connsiteX7" fmla="*/ 639965 w 1255114"/>
              <a:gd name="connsiteY7" fmla="*/ 272650 h 999147"/>
              <a:gd name="connsiteX0" fmla="*/ 626545 w 1241694"/>
              <a:gd name="connsiteY0" fmla="*/ 274485 h 1006887"/>
              <a:gd name="connsiteX1" fmla="*/ 423345 w 1241694"/>
              <a:gd name="connsiteY1" fmla="*/ 7785 h 1006887"/>
              <a:gd name="connsiteX2" fmla="*/ 4245 w 1241694"/>
              <a:gd name="connsiteY2" fmla="*/ 122085 h 1006887"/>
              <a:gd name="connsiteX3" fmla="*/ 237925 w 1241694"/>
              <a:gd name="connsiteY3" fmla="*/ 627545 h 1006887"/>
              <a:gd name="connsiteX4" fmla="*/ 728145 w 1241694"/>
              <a:gd name="connsiteY4" fmla="*/ 998385 h 1006887"/>
              <a:gd name="connsiteX5" fmla="*/ 1241225 w 1241694"/>
              <a:gd name="connsiteY5" fmla="*/ 259245 h 1006887"/>
              <a:gd name="connsiteX6" fmla="*/ 903405 w 1241694"/>
              <a:gd name="connsiteY6" fmla="*/ 43345 h 1006887"/>
              <a:gd name="connsiteX7" fmla="*/ 626545 w 1241694"/>
              <a:gd name="connsiteY7" fmla="*/ 274485 h 1006887"/>
              <a:gd name="connsiteX0" fmla="*/ 538375 w 1153524"/>
              <a:gd name="connsiteY0" fmla="*/ 268848 h 1001039"/>
              <a:gd name="connsiteX1" fmla="*/ 335175 w 1153524"/>
              <a:gd name="connsiteY1" fmla="*/ 2148 h 1001039"/>
              <a:gd name="connsiteX2" fmla="*/ 7515 w 1153524"/>
              <a:gd name="connsiteY2" fmla="*/ 169788 h 1001039"/>
              <a:gd name="connsiteX3" fmla="*/ 149755 w 1153524"/>
              <a:gd name="connsiteY3" fmla="*/ 621908 h 1001039"/>
              <a:gd name="connsiteX4" fmla="*/ 639975 w 1153524"/>
              <a:gd name="connsiteY4" fmla="*/ 992748 h 1001039"/>
              <a:gd name="connsiteX5" fmla="*/ 1153055 w 1153524"/>
              <a:gd name="connsiteY5" fmla="*/ 253608 h 1001039"/>
              <a:gd name="connsiteX6" fmla="*/ 815235 w 1153524"/>
              <a:gd name="connsiteY6" fmla="*/ 37708 h 1001039"/>
              <a:gd name="connsiteX7" fmla="*/ 538375 w 1153524"/>
              <a:gd name="connsiteY7" fmla="*/ 268848 h 1001039"/>
              <a:gd name="connsiteX0" fmla="*/ 536664 w 1151813"/>
              <a:gd name="connsiteY0" fmla="*/ 231233 h 963424"/>
              <a:gd name="connsiteX1" fmla="*/ 302984 w 1151813"/>
              <a:gd name="connsiteY1" fmla="*/ 17873 h 963424"/>
              <a:gd name="connsiteX2" fmla="*/ 5804 w 1151813"/>
              <a:gd name="connsiteY2" fmla="*/ 132173 h 963424"/>
              <a:gd name="connsiteX3" fmla="*/ 148044 w 1151813"/>
              <a:gd name="connsiteY3" fmla="*/ 584293 h 963424"/>
              <a:gd name="connsiteX4" fmla="*/ 638264 w 1151813"/>
              <a:gd name="connsiteY4" fmla="*/ 955133 h 963424"/>
              <a:gd name="connsiteX5" fmla="*/ 1151344 w 1151813"/>
              <a:gd name="connsiteY5" fmla="*/ 215993 h 963424"/>
              <a:gd name="connsiteX6" fmla="*/ 813524 w 1151813"/>
              <a:gd name="connsiteY6" fmla="*/ 93 h 963424"/>
              <a:gd name="connsiteX7" fmla="*/ 536664 w 1151813"/>
              <a:gd name="connsiteY7" fmla="*/ 231233 h 963424"/>
              <a:gd name="connsiteX0" fmla="*/ 574764 w 1151802"/>
              <a:gd name="connsiteY0" fmla="*/ 254501 h 963832"/>
              <a:gd name="connsiteX1" fmla="*/ 302984 w 1151802"/>
              <a:gd name="connsiteY1" fmla="*/ 18281 h 963832"/>
              <a:gd name="connsiteX2" fmla="*/ 5804 w 1151802"/>
              <a:gd name="connsiteY2" fmla="*/ 132581 h 963832"/>
              <a:gd name="connsiteX3" fmla="*/ 148044 w 1151802"/>
              <a:gd name="connsiteY3" fmla="*/ 584701 h 963832"/>
              <a:gd name="connsiteX4" fmla="*/ 638264 w 1151802"/>
              <a:gd name="connsiteY4" fmla="*/ 955541 h 963832"/>
              <a:gd name="connsiteX5" fmla="*/ 1151344 w 1151802"/>
              <a:gd name="connsiteY5" fmla="*/ 216401 h 963832"/>
              <a:gd name="connsiteX6" fmla="*/ 813524 w 1151802"/>
              <a:gd name="connsiteY6" fmla="*/ 501 h 963832"/>
              <a:gd name="connsiteX7" fmla="*/ 574764 w 1151802"/>
              <a:gd name="connsiteY7" fmla="*/ 254501 h 963832"/>
              <a:gd name="connsiteX0" fmla="*/ 574764 w 1151816"/>
              <a:gd name="connsiteY0" fmla="*/ 241366 h 950697"/>
              <a:gd name="connsiteX1" fmla="*/ 302984 w 1151816"/>
              <a:gd name="connsiteY1" fmla="*/ 5146 h 950697"/>
              <a:gd name="connsiteX2" fmla="*/ 5804 w 1151816"/>
              <a:gd name="connsiteY2" fmla="*/ 119446 h 950697"/>
              <a:gd name="connsiteX3" fmla="*/ 148044 w 1151816"/>
              <a:gd name="connsiteY3" fmla="*/ 571566 h 950697"/>
              <a:gd name="connsiteX4" fmla="*/ 638264 w 1151816"/>
              <a:gd name="connsiteY4" fmla="*/ 942406 h 950697"/>
              <a:gd name="connsiteX5" fmla="*/ 1151344 w 1151816"/>
              <a:gd name="connsiteY5" fmla="*/ 203266 h 950697"/>
              <a:gd name="connsiteX6" fmla="*/ 821144 w 1151816"/>
              <a:gd name="connsiteY6" fmla="*/ 33086 h 950697"/>
              <a:gd name="connsiteX7" fmla="*/ 574764 w 1151816"/>
              <a:gd name="connsiteY7" fmla="*/ 241366 h 950697"/>
              <a:gd name="connsiteX0" fmla="*/ 574764 w 1098575"/>
              <a:gd name="connsiteY0" fmla="*/ 241366 h 949292"/>
              <a:gd name="connsiteX1" fmla="*/ 302984 w 1098575"/>
              <a:gd name="connsiteY1" fmla="*/ 5146 h 949292"/>
              <a:gd name="connsiteX2" fmla="*/ 5804 w 1098575"/>
              <a:gd name="connsiteY2" fmla="*/ 119446 h 949292"/>
              <a:gd name="connsiteX3" fmla="*/ 148044 w 1098575"/>
              <a:gd name="connsiteY3" fmla="*/ 571566 h 949292"/>
              <a:gd name="connsiteX4" fmla="*/ 638264 w 1098575"/>
              <a:gd name="connsiteY4" fmla="*/ 942406 h 949292"/>
              <a:gd name="connsiteX5" fmla="*/ 1098004 w 1098575"/>
              <a:gd name="connsiteY5" fmla="*/ 241366 h 949292"/>
              <a:gd name="connsiteX6" fmla="*/ 821144 w 1098575"/>
              <a:gd name="connsiteY6" fmla="*/ 33086 h 949292"/>
              <a:gd name="connsiteX7" fmla="*/ 574764 w 1098575"/>
              <a:gd name="connsiteY7" fmla="*/ 241366 h 949292"/>
              <a:gd name="connsiteX0" fmla="*/ 567144 w 1098578"/>
              <a:gd name="connsiteY0" fmla="*/ 225251 h 948417"/>
              <a:gd name="connsiteX1" fmla="*/ 302984 w 1098578"/>
              <a:gd name="connsiteY1" fmla="*/ 4271 h 948417"/>
              <a:gd name="connsiteX2" fmla="*/ 5804 w 1098578"/>
              <a:gd name="connsiteY2" fmla="*/ 118571 h 948417"/>
              <a:gd name="connsiteX3" fmla="*/ 148044 w 1098578"/>
              <a:gd name="connsiteY3" fmla="*/ 570691 h 948417"/>
              <a:gd name="connsiteX4" fmla="*/ 638264 w 1098578"/>
              <a:gd name="connsiteY4" fmla="*/ 941531 h 948417"/>
              <a:gd name="connsiteX5" fmla="*/ 1098004 w 1098578"/>
              <a:gd name="connsiteY5" fmla="*/ 240491 h 948417"/>
              <a:gd name="connsiteX6" fmla="*/ 821144 w 1098578"/>
              <a:gd name="connsiteY6" fmla="*/ 32211 h 948417"/>
              <a:gd name="connsiteX7" fmla="*/ 567144 w 1098578"/>
              <a:gd name="connsiteY7" fmla="*/ 225251 h 948417"/>
              <a:gd name="connsiteX0" fmla="*/ 566791 w 1098225"/>
              <a:gd name="connsiteY0" fmla="*/ 225251 h 940931"/>
              <a:gd name="connsiteX1" fmla="*/ 302631 w 1098225"/>
              <a:gd name="connsiteY1" fmla="*/ 4271 h 940931"/>
              <a:gd name="connsiteX2" fmla="*/ 5451 w 1098225"/>
              <a:gd name="connsiteY2" fmla="*/ 118571 h 940931"/>
              <a:gd name="connsiteX3" fmla="*/ 147691 w 1098225"/>
              <a:gd name="connsiteY3" fmla="*/ 570691 h 940931"/>
              <a:gd name="connsiteX4" fmla="*/ 599811 w 1098225"/>
              <a:gd name="connsiteY4" fmla="*/ 933911 h 940931"/>
              <a:gd name="connsiteX5" fmla="*/ 1097651 w 1098225"/>
              <a:gd name="connsiteY5" fmla="*/ 240491 h 940931"/>
              <a:gd name="connsiteX6" fmla="*/ 820791 w 1098225"/>
              <a:gd name="connsiteY6" fmla="*/ 32211 h 940931"/>
              <a:gd name="connsiteX7" fmla="*/ 566791 w 1098225"/>
              <a:gd name="connsiteY7" fmla="*/ 225251 h 940931"/>
              <a:gd name="connsiteX0" fmla="*/ 588748 w 1120182"/>
              <a:gd name="connsiteY0" fmla="*/ 227566 h 943300"/>
              <a:gd name="connsiteX1" fmla="*/ 324588 w 1120182"/>
              <a:gd name="connsiteY1" fmla="*/ 6586 h 943300"/>
              <a:gd name="connsiteX2" fmla="*/ 4548 w 1120182"/>
              <a:gd name="connsiteY2" fmla="*/ 105646 h 943300"/>
              <a:gd name="connsiteX3" fmla="*/ 169648 w 1120182"/>
              <a:gd name="connsiteY3" fmla="*/ 573006 h 943300"/>
              <a:gd name="connsiteX4" fmla="*/ 621768 w 1120182"/>
              <a:gd name="connsiteY4" fmla="*/ 936226 h 943300"/>
              <a:gd name="connsiteX5" fmla="*/ 1119608 w 1120182"/>
              <a:gd name="connsiteY5" fmla="*/ 242806 h 943300"/>
              <a:gd name="connsiteX6" fmla="*/ 842748 w 1120182"/>
              <a:gd name="connsiteY6" fmla="*/ 34526 h 943300"/>
              <a:gd name="connsiteX7" fmla="*/ 588748 w 1120182"/>
              <a:gd name="connsiteY7" fmla="*/ 227566 h 943300"/>
              <a:gd name="connsiteX0" fmla="*/ 596127 w 1127561"/>
              <a:gd name="connsiteY0" fmla="*/ 233015 h 948829"/>
              <a:gd name="connsiteX1" fmla="*/ 331967 w 1127561"/>
              <a:gd name="connsiteY1" fmla="*/ 12035 h 948829"/>
              <a:gd name="connsiteX2" fmla="*/ 4307 w 1127561"/>
              <a:gd name="connsiteY2" fmla="*/ 88235 h 948829"/>
              <a:gd name="connsiteX3" fmla="*/ 177027 w 1127561"/>
              <a:gd name="connsiteY3" fmla="*/ 578455 h 948829"/>
              <a:gd name="connsiteX4" fmla="*/ 629147 w 1127561"/>
              <a:gd name="connsiteY4" fmla="*/ 941675 h 948829"/>
              <a:gd name="connsiteX5" fmla="*/ 1126987 w 1127561"/>
              <a:gd name="connsiteY5" fmla="*/ 248255 h 948829"/>
              <a:gd name="connsiteX6" fmla="*/ 850127 w 1127561"/>
              <a:gd name="connsiteY6" fmla="*/ 39975 h 948829"/>
              <a:gd name="connsiteX7" fmla="*/ 596127 w 1127561"/>
              <a:gd name="connsiteY7" fmla="*/ 233015 h 948829"/>
              <a:gd name="connsiteX0" fmla="*/ 596471 w 1127905"/>
              <a:gd name="connsiteY0" fmla="*/ 287455 h 1003269"/>
              <a:gd name="connsiteX1" fmla="*/ 339931 w 1127905"/>
              <a:gd name="connsiteY1" fmla="*/ 5515 h 1003269"/>
              <a:gd name="connsiteX2" fmla="*/ 4651 w 1127905"/>
              <a:gd name="connsiteY2" fmla="*/ 142675 h 1003269"/>
              <a:gd name="connsiteX3" fmla="*/ 177371 w 1127905"/>
              <a:gd name="connsiteY3" fmla="*/ 632895 h 1003269"/>
              <a:gd name="connsiteX4" fmla="*/ 629491 w 1127905"/>
              <a:gd name="connsiteY4" fmla="*/ 996115 h 1003269"/>
              <a:gd name="connsiteX5" fmla="*/ 1127331 w 1127905"/>
              <a:gd name="connsiteY5" fmla="*/ 302695 h 1003269"/>
              <a:gd name="connsiteX6" fmla="*/ 850471 w 1127905"/>
              <a:gd name="connsiteY6" fmla="*/ 94415 h 1003269"/>
              <a:gd name="connsiteX7" fmla="*/ 596471 w 1127905"/>
              <a:gd name="connsiteY7" fmla="*/ 287455 h 1003269"/>
              <a:gd name="connsiteX0" fmla="*/ 596471 w 1128002"/>
              <a:gd name="connsiteY0" fmla="*/ 287455 h 1003269"/>
              <a:gd name="connsiteX1" fmla="*/ 339931 w 1128002"/>
              <a:gd name="connsiteY1" fmla="*/ 5515 h 1003269"/>
              <a:gd name="connsiteX2" fmla="*/ 4651 w 1128002"/>
              <a:gd name="connsiteY2" fmla="*/ 142675 h 1003269"/>
              <a:gd name="connsiteX3" fmla="*/ 177371 w 1128002"/>
              <a:gd name="connsiteY3" fmla="*/ 632895 h 1003269"/>
              <a:gd name="connsiteX4" fmla="*/ 629491 w 1128002"/>
              <a:gd name="connsiteY4" fmla="*/ 996115 h 1003269"/>
              <a:gd name="connsiteX5" fmla="*/ 1127331 w 1128002"/>
              <a:gd name="connsiteY5" fmla="*/ 302695 h 1003269"/>
              <a:gd name="connsiteX6" fmla="*/ 880951 w 1128002"/>
              <a:gd name="connsiteY6" fmla="*/ 56315 h 1003269"/>
              <a:gd name="connsiteX7" fmla="*/ 596471 w 1128002"/>
              <a:gd name="connsiteY7" fmla="*/ 287455 h 1003269"/>
              <a:gd name="connsiteX0" fmla="*/ 596471 w 1173605"/>
              <a:gd name="connsiteY0" fmla="*/ 287455 h 1003552"/>
              <a:gd name="connsiteX1" fmla="*/ 339931 w 1173605"/>
              <a:gd name="connsiteY1" fmla="*/ 5515 h 1003552"/>
              <a:gd name="connsiteX2" fmla="*/ 4651 w 1173605"/>
              <a:gd name="connsiteY2" fmla="*/ 142675 h 1003552"/>
              <a:gd name="connsiteX3" fmla="*/ 177371 w 1173605"/>
              <a:gd name="connsiteY3" fmla="*/ 632895 h 1003552"/>
              <a:gd name="connsiteX4" fmla="*/ 629491 w 1173605"/>
              <a:gd name="connsiteY4" fmla="*/ 996115 h 1003552"/>
              <a:gd name="connsiteX5" fmla="*/ 1173051 w 1173605"/>
              <a:gd name="connsiteY5" fmla="*/ 295075 h 1003552"/>
              <a:gd name="connsiteX6" fmla="*/ 880951 w 1173605"/>
              <a:gd name="connsiteY6" fmla="*/ 56315 h 1003552"/>
              <a:gd name="connsiteX7" fmla="*/ 596471 w 1173605"/>
              <a:gd name="connsiteY7" fmla="*/ 287455 h 1003552"/>
              <a:gd name="connsiteX0" fmla="*/ 603276 w 1180410"/>
              <a:gd name="connsiteY0" fmla="*/ 287693 h 1005272"/>
              <a:gd name="connsiteX1" fmla="*/ 346736 w 1180410"/>
              <a:gd name="connsiteY1" fmla="*/ 5753 h 1005272"/>
              <a:gd name="connsiteX2" fmla="*/ 11456 w 1180410"/>
              <a:gd name="connsiteY2" fmla="*/ 142913 h 1005272"/>
              <a:gd name="connsiteX3" fmla="*/ 130836 w 1180410"/>
              <a:gd name="connsiteY3" fmla="*/ 655993 h 1005272"/>
              <a:gd name="connsiteX4" fmla="*/ 636296 w 1180410"/>
              <a:gd name="connsiteY4" fmla="*/ 996353 h 1005272"/>
              <a:gd name="connsiteX5" fmla="*/ 1179856 w 1180410"/>
              <a:gd name="connsiteY5" fmla="*/ 295313 h 1005272"/>
              <a:gd name="connsiteX6" fmla="*/ 887756 w 1180410"/>
              <a:gd name="connsiteY6" fmla="*/ 56553 h 1005272"/>
              <a:gd name="connsiteX7" fmla="*/ 603276 w 1180410"/>
              <a:gd name="connsiteY7" fmla="*/ 287693 h 1005272"/>
              <a:gd name="connsiteX0" fmla="*/ 604313 w 1181447"/>
              <a:gd name="connsiteY0" fmla="*/ 287693 h 1027612"/>
              <a:gd name="connsiteX1" fmla="*/ 347773 w 1181447"/>
              <a:gd name="connsiteY1" fmla="*/ 5753 h 1027612"/>
              <a:gd name="connsiteX2" fmla="*/ 12493 w 1181447"/>
              <a:gd name="connsiteY2" fmla="*/ 142913 h 1027612"/>
              <a:gd name="connsiteX3" fmla="*/ 131873 w 1181447"/>
              <a:gd name="connsiteY3" fmla="*/ 655993 h 1027612"/>
              <a:gd name="connsiteX4" fmla="*/ 690673 w 1181447"/>
              <a:gd name="connsiteY4" fmla="*/ 1019213 h 1027612"/>
              <a:gd name="connsiteX5" fmla="*/ 1180893 w 1181447"/>
              <a:gd name="connsiteY5" fmla="*/ 295313 h 1027612"/>
              <a:gd name="connsiteX6" fmla="*/ 888793 w 1181447"/>
              <a:gd name="connsiteY6" fmla="*/ 56553 h 1027612"/>
              <a:gd name="connsiteX7" fmla="*/ 604313 w 1181447"/>
              <a:gd name="connsiteY7" fmla="*/ 287693 h 1027612"/>
              <a:gd name="connsiteX0" fmla="*/ 604313 w 1181465"/>
              <a:gd name="connsiteY0" fmla="*/ 287693 h 1027612"/>
              <a:gd name="connsiteX1" fmla="*/ 347773 w 1181465"/>
              <a:gd name="connsiteY1" fmla="*/ 5753 h 1027612"/>
              <a:gd name="connsiteX2" fmla="*/ 12493 w 1181465"/>
              <a:gd name="connsiteY2" fmla="*/ 142913 h 1027612"/>
              <a:gd name="connsiteX3" fmla="*/ 131873 w 1181465"/>
              <a:gd name="connsiteY3" fmla="*/ 655993 h 1027612"/>
              <a:gd name="connsiteX4" fmla="*/ 690673 w 1181465"/>
              <a:gd name="connsiteY4" fmla="*/ 1019213 h 1027612"/>
              <a:gd name="connsiteX5" fmla="*/ 1180893 w 1181465"/>
              <a:gd name="connsiteY5" fmla="*/ 295313 h 1027612"/>
              <a:gd name="connsiteX6" fmla="*/ 888793 w 1181465"/>
              <a:gd name="connsiteY6" fmla="*/ 56553 h 1027612"/>
              <a:gd name="connsiteX7" fmla="*/ 604313 w 1181465"/>
              <a:gd name="connsiteY7" fmla="*/ 287693 h 1027612"/>
              <a:gd name="connsiteX0" fmla="*/ 604313 w 1181465"/>
              <a:gd name="connsiteY0" fmla="*/ 288511 h 1028430"/>
              <a:gd name="connsiteX1" fmla="*/ 347773 w 1181465"/>
              <a:gd name="connsiteY1" fmla="*/ 6571 h 1028430"/>
              <a:gd name="connsiteX2" fmla="*/ 12493 w 1181465"/>
              <a:gd name="connsiteY2" fmla="*/ 143731 h 1028430"/>
              <a:gd name="connsiteX3" fmla="*/ 131873 w 1181465"/>
              <a:gd name="connsiteY3" fmla="*/ 656811 h 1028430"/>
              <a:gd name="connsiteX4" fmla="*/ 690673 w 1181465"/>
              <a:gd name="connsiteY4" fmla="*/ 1020031 h 1028430"/>
              <a:gd name="connsiteX5" fmla="*/ 1180893 w 1181465"/>
              <a:gd name="connsiteY5" fmla="*/ 296131 h 1028430"/>
              <a:gd name="connsiteX6" fmla="*/ 888793 w 1181465"/>
              <a:gd name="connsiteY6" fmla="*/ 57371 h 1028430"/>
              <a:gd name="connsiteX7" fmla="*/ 604313 w 1181465"/>
              <a:gd name="connsiteY7" fmla="*/ 288511 h 1028430"/>
              <a:gd name="connsiteX0" fmla="*/ 604313 w 1181465"/>
              <a:gd name="connsiteY0" fmla="*/ 270887 h 1010806"/>
              <a:gd name="connsiteX1" fmla="*/ 347773 w 1181465"/>
              <a:gd name="connsiteY1" fmla="*/ 7997 h 1010806"/>
              <a:gd name="connsiteX2" fmla="*/ 12493 w 1181465"/>
              <a:gd name="connsiteY2" fmla="*/ 126107 h 1010806"/>
              <a:gd name="connsiteX3" fmla="*/ 131873 w 1181465"/>
              <a:gd name="connsiteY3" fmla="*/ 639187 h 1010806"/>
              <a:gd name="connsiteX4" fmla="*/ 690673 w 1181465"/>
              <a:gd name="connsiteY4" fmla="*/ 1002407 h 1010806"/>
              <a:gd name="connsiteX5" fmla="*/ 1180893 w 1181465"/>
              <a:gd name="connsiteY5" fmla="*/ 278507 h 1010806"/>
              <a:gd name="connsiteX6" fmla="*/ 888793 w 1181465"/>
              <a:gd name="connsiteY6" fmla="*/ 39747 h 1010806"/>
              <a:gd name="connsiteX7" fmla="*/ 604313 w 1181465"/>
              <a:gd name="connsiteY7" fmla="*/ 270887 h 1010806"/>
              <a:gd name="connsiteX0" fmla="*/ 621462 w 1198614"/>
              <a:gd name="connsiteY0" fmla="*/ 289918 h 1029837"/>
              <a:gd name="connsiteX1" fmla="*/ 364922 w 1198614"/>
              <a:gd name="connsiteY1" fmla="*/ 27028 h 1029837"/>
              <a:gd name="connsiteX2" fmla="*/ 29642 w 1198614"/>
              <a:gd name="connsiteY2" fmla="*/ 145138 h 1029837"/>
              <a:gd name="connsiteX3" fmla="*/ 149022 w 1198614"/>
              <a:gd name="connsiteY3" fmla="*/ 658218 h 1029837"/>
              <a:gd name="connsiteX4" fmla="*/ 707822 w 1198614"/>
              <a:gd name="connsiteY4" fmla="*/ 1021438 h 1029837"/>
              <a:gd name="connsiteX5" fmla="*/ 1198042 w 1198614"/>
              <a:gd name="connsiteY5" fmla="*/ 297538 h 1029837"/>
              <a:gd name="connsiteX6" fmla="*/ 905942 w 1198614"/>
              <a:gd name="connsiteY6" fmla="*/ 58778 h 1029837"/>
              <a:gd name="connsiteX7" fmla="*/ 621462 w 1198614"/>
              <a:gd name="connsiteY7" fmla="*/ 289918 h 1029837"/>
              <a:gd name="connsiteX0" fmla="*/ 621462 w 1198614"/>
              <a:gd name="connsiteY0" fmla="*/ 309380 h 1049299"/>
              <a:gd name="connsiteX1" fmla="*/ 364922 w 1198614"/>
              <a:gd name="connsiteY1" fmla="*/ 46490 h 1049299"/>
              <a:gd name="connsiteX2" fmla="*/ 29642 w 1198614"/>
              <a:gd name="connsiteY2" fmla="*/ 164600 h 1049299"/>
              <a:gd name="connsiteX3" fmla="*/ 149022 w 1198614"/>
              <a:gd name="connsiteY3" fmla="*/ 677680 h 1049299"/>
              <a:gd name="connsiteX4" fmla="*/ 707822 w 1198614"/>
              <a:gd name="connsiteY4" fmla="*/ 1040900 h 1049299"/>
              <a:gd name="connsiteX5" fmla="*/ 1198042 w 1198614"/>
              <a:gd name="connsiteY5" fmla="*/ 317000 h 1049299"/>
              <a:gd name="connsiteX6" fmla="*/ 905942 w 1198614"/>
              <a:gd name="connsiteY6" fmla="*/ 78240 h 1049299"/>
              <a:gd name="connsiteX7" fmla="*/ 621462 w 1198614"/>
              <a:gd name="connsiteY7" fmla="*/ 309380 h 1049299"/>
              <a:gd name="connsiteX0" fmla="*/ 621462 w 1198614"/>
              <a:gd name="connsiteY0" fmla="*/ 305247 h 1045166"/>
              <a:gd name="connsiteX1" fmla="*/ 364922 w 1198614"/>
              <a:gd name="connsiteY1" fmla="*/ 42357 h 1045166"/>
              <a:gd name="connsiteX2" fmla="*/ 29642 w 1198614"/>
              <a:gd name="connsiteY2" fmla="*/ 160467 h 1045166"/>
              <a:gd name="connsiteX3" fmla="*/ 149022 w 1198614"/>
              <a:gd name="connsiteY3" fmla="*/ 673547 h 1045166"/>
              <a:gd name="connsiteX4" fmla="*/ 707822 w 1198614"/>
              <a:gd name="connsiteY4" fmla="*/ 1036767 h 1045166"/>
              <a:gd name="connsiteX5" fmla="*/ 1198042 w 1198614"/>
              <a:gd name="connsiteY5" fmla="*/ 312867 h 1045166"/>
              <a:gd name="connsiteX6" fmla="*/ 905942 w 1198614"/>
              <a:gd name="connsiteY6" fmla="*/ 74107 h 1045166"/>
              <a:gd name="connsiteX7" fmla="*/ 621462 w 1198614"/>
              <a:gd name="connsiteY7" fmla="*/ 305247 h 1045166"/>
              <a:gd name="connsiteX0" fmla="*/ 603989 w 1181141"/>
              <a:gd name="connsiteY0" fmla="*/ 283425 h 1023344"/>
              <a:gd name="connsiteX1" fmla="*/ 342687 w 1181141"/>
              <a:gd name="connsiteY1" fmla="*/ 22916 h 1023344"/>
              <a:gd name="connsiteX2" fmla="*/ 12169 w 1181141"/>
              <a:gd name="connsiteY2" fmla="*/ 138645 h 1023344"/>
              <a:gd name="connsiteX3" fmla="*/ 131549 w 1181141"/>
              <a:gd name="connsiteY3" fmla="*/ 651725 h 1023344"/>
              <a:gd name="connsiteX4" fmla="*/ 690349 w 1181141"/>
              <a:gd name="connsiteY4" fmla="*/ 1014945 h 1023344"/>
              <a:gd name="connsiteX5" fmla="*/ 1180569 w 1181141"/>
              <a:gd name="connsiteY5" fmla="*/ 291045 h 1023344"/>
              <a:gd name="connsiteX6" fmla="*/ 888469 w 1181141"/>
              <a:gd name="connsiteY6" fmla="*/ 52285 h 1023344"/>
              <a:gd name="connsiteX7" fmla="*/ 603989 w 1181141"/>
              <a:gd name="connsiteY7" fmla="*/ 283425 h 1023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81141" h="1023344">
                <a:moveTo>
                  <a:pt x="603989" y="283425"/>
                </a:moveTo>
                <a:cubicBezTo>
                  <a:pt x="513025" y="278530"/>
                  <a:pt x="457993" y="85147"/>
                  <a:pt x="342687" y="22916"/>
                </a:cubicBezTo>
                <a:cubicBezTo>
                  <a:pt x="227381" y="-39315"/>
                  <a:pt x="47359" y="33844"/>
                  <a:pt x="12169" y="138645"/>
                </a:cubicBezTo>
                <a:cubicBezTo>
                  <a:pt x="-23021" y="243447"/>
                  <a:pt x="18519" y="505675"/>
                  <a:pt x="131549" y="651725"/>
                </a:cubicBezTo>
                <a:cubicBezTo>
                  <a:pt x="244579" y="797775"/>
                  <a:pt x="515512" y="1075058"/>
                  <a:pt x="690349" y="1014945"/>
                </a:cubicBezTo>
                <a:cubicBezTo>
                  <a:pt x="865186" y="954832"/>
                  <a:pt x="1167869" y="460378"/>
                  <a:pt x="1180569" y="291045"/>
                </a:cubicBezTo>
                <a:cubicBezTo>
                  <a:pt x="1193269" y="121712"/>
                  <a:pt x="991710" y="10692"/>
                  <a:pt x="888469" y="52285"/>
                </a:cubicBezTo>
                <a:cubicBezTo>
                  <a:pt x="785228" y="93878"/>
                  <a:pt x="694953" y="288320"/>
                  <a:pt x="603989" y="283425"/>
                </a:cubicBezTo>
                <a:close/>
              </a:path>
            </a:pathLst>
          </a:custGeom>
          <a:solidFill>
            <a:srgbClr val="7FD1F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9" name="任意多边形: 形状 48">
            <a:extLst>
              <a:ext uri="{FF2B5EF4-FFF2-40B4-BE49-F238E27FC236}">
                <a16:creationId xmlns:a16="http://schemas.microsoft.com/office/drawing/2014/main" xmlns="" id="{493706BF-4021-406A-A8C8-528A96799A7F}"/>
              </a:ext>
            </a:extLst>
          </p:cNvPr>
          <p:cNvSpPr/>
          <p:nvPr/>
        </p:nvSpPr>
        <p:spPr>
          <a:xfrm>
            <a:off x="10118553" y="1804872"/>
            <a:ext cx="268849" cy="232932"/>
          </a:xfrm>
          <a:custGeom>
            <a:avLst/>
            <a:gdLst>
              <a:gd name="connsiteX0" fmla="*/ 639965 w 1300668"/>
              <a:gd name="connsiteY0" fmla="*/ 295844 h 1024714"/>
              <a:gd name="connsiteX1" fmla="*/ 436765 w 1300668"/>
              <a:gd name="connsiteY1" fmla="*/ 29144 h 1024714"/>
              <a:gd name="connsiteX2" fmla="*/ 17665 w 1300668"/>
              <a:gd name="connsiteY2" fmla="*/ 143444 h 1024714"/>
              <a:gd name="connsiteX3" fmla="*/ 144665 w 1300668"/>
              <a:gd name="connsiteY3" fmla="*/ 511744 h 1024714"/>
              <a:gd name="connsiteX4" fmla="*/ 741565 w 1300668"/>
              <a:gd name="connsiteY4" fmla="*/ 1019744 h 1024714"/>
              <a:gd name="connsiteX5" fmla="*/ 1300365 w 1300668"/>
              <a:gd name="connsiteY5" fmla="*/ 181544 h 1024714"/>
              <a:gd name="connsiteX6" fmla="*/ 817765 w 1300668"/>
              <a:gd name="connsiteY6" fmla="*/ 3744 h 1024714"/>
              <a:gd name="connsiteX7" fmla="*/ 639965 w 1300668"/>
              <a:gd name="connsiteY7" fmla="*/ 295844 h 1024714"/>
              <a:gd name="connsiteX0" fmla="*/ 639965 w 1300768"/>
              <a:gd name="connsiteY0" fmla="*/ 272650 h 1001520"/>
              <a:gd name="connsiteX1" fmla="*/ 436765 w 1300768"/>
              <a:gd name="connsiteY1" fmla="*/ 5950 h 1001520"/>
              <a:gd name="connsiteX2" fmla="*/ 17665 w 1300768"/>
              <a:gd name="connsiteY2" fmla="*/ 120250 h 1001520"/>
              <a:gd name="connsiteX3" fmla="*/ 144665 w 1300768"/>
              <a:gd name="connsiteY3" fmla="*/ 488550 h 1001520"/>
              <a:gd name="connsiteX4" fmla="*/ 741565 w 1300768"/>
              <a:gd name="connsiteY4" fmla="*/ 996550 h 1001520"/>
              <a:gd name="connsiteX5" fmla="*/ 1300365 w 1300768"/>
              <a:gd name="connsiteY5" fmla="*/ 158350 h 1001520"/>
              <a:gd name="connsiteX6" fmla="*/ 916825 w 1300768"/>
              <a:gd name="connsiteY6" fmla="*/ 41510 h 1001520"/>
              <a:gd name="connsiteX7" fmla="*/ 639965 w 1300768"/>
              <a:gd name="connsiteY7" fmla="*/ 272650 h 1001520"/>
              <a:gd name="connsiteX0" fmla="*/ 639965 w 1255114"/>
              <a:gd name="connsiteY0" fmla="*/ 272650 h 999147"/>
              <a:gd name="connsiteX1" fmla="*/ 436765 w 1255114"/>
              <a:gd name="connsiteY1" fmla="*/ 5950 h 999147"/>
              <a:gd name="connsiteX2" fmla="*/ 17665 w 1255114"/>
              <a:gd name="connsiteY2" fmla="*/ 120250 h 999147"/>
              <a:gd name="connsiteX3" fmla="*/ 144665 w 1255114"/>
              <a:gd name="connsiteY3" fmla="*/ 488550 h 999147"/>
              <a:gd name="connsiteX4" fmla="*/ 741565 w 1255114"/>
              <a:gd name="connsiteY4" fmla="*/ 996550 h 999147"/>
              <a:gd name="connsiteX5" fmla="*/ 1254645 w 1255114"/>
              <a:gd name="connsiteY5" fmla="*/ 257410 h 999147"/>
              <a:gd name="connsiteX6" fmla="*/ 916825 w 1255114"/>
              <a:gd name="connsiteY6" fmla="*/ 41510 h 999147"/>
              <a:gd name="connsiteX7" fmla="*/ 639965 w 1255114"/>
              <a:gd name="connsiteY7" fmla="*/ 272650 h 999147"/>
              <a:gd name="connsiteX0" fmla="*/ 626545 w 1241694"/>
              <a:gd name="connsiteY0" fmla="*/ 274485 h 1006887"/>
              <a:gd name="connsiteX1" fmla="*/ 423345 w 1241694"/>
              <a:gd name="connsiteY1" fmla="*/ 7785 h 1006887"/>
              <a:gd name="connsiteX2" fmla="*/ 4245 w 1241694"/>
              <a:gd name="connsiteY2" fmla="*/ 122085 h 1006887"/>
              <a:gd name="connsiteX3" fmla="*/ 237925 w 1241694"/>
              <a:gd name="connsiteY3" fmla="*/ 627545 h 1006887"/>
              <a:gd name="connsiteX4" fmla="*/ 728145 w 1241694"/>
              <a:gd name="connsiteY4" fmla="*/ 998385 h 1006887"/>
              <a:gd name="connsiteX5" fmla="*/ 1241225 w 1241694"/>
              <a:gd name="connsiteY5" fmla="*/ 259245 h 1006887"/>
              <a:gd name="connsiteX6" fmla="*/ 903405 w 1241694"/>
              <a:gd name="connsiteY6" fmla="*/ 43345 h 1006887"/>
              <a:gd name="connsiteX7" fmla="*/ 626545 w 1241694"/>
              <a:gd name="connsiteY7" fmla="*/ 274485 h 1006887"/>
              <a:gd name="connsiteX0" fmla="*/ 538375 w 1153524"/>
              <a:gd name="connsiteY0" fmla="*/ 268848 h 1001039"/>
              <a:gd name="connsiteX1" fmla="*/ 335175 w 1153524"/>
              <a:gd name="connsiteY1" fmla="*/ 2148 h 1001039"/>
              <a:gd name="connsiteX2" fmla="*/ 7515 w 1153524"/>
              <a:gd name="connsiteY2" fmla="*/ 169788 h 1001039"/>
              <a:gd name="connsiteX3" fmla="*/ 149755 w 1153524"/>
              <a:gd name="connsiteY3" fmla="*/ 621908 h 1001039"/>
              <a:gd name="connsiteX4" fmla="*/ 639975 w 1153524"/>
              <a:gd name="connsiteY4" fmla="*/ 992748 h 1001039"/>
              <a:gd name="connsiteX5" fmla="*/ 1153055 w 1153524"/>
              <a:gd name="connsiteY5" fmla="*/ 253608 h 1001039"/>
              <a:gd name="connsiteX6" fmla="*/ 815235 w 1153524"/>
              <a:gd name="connsiteY6" fmla="*/ 37708 h 1001039"/>
              <a:gd name="connsiteX7" fmla="*/ 538375 w 1153524"/>
              <a:gd name="connsiteY7" fmla="*/ 268848 h 1001039"/>
              <a:gd name="connsiteX0" fmla="*/ 536664 w 1151813"/>
              <a:gd name="connsiteY0" fmla="*/ 231233 h 963424"/>
              <a:gd name="connsiteX1" fmla="*/ 302984 w 1151813"/>
              <a:gd name="connsiteY1" fmla="*/ 17873 h 963424"/>
              <a:gd name="connsiteX2" fmla="*/ 5804 w 1151813"/>
              <a:gd name="connsiteY2" fmla="*/ 132173 h 963424"/>
              <a:gd name="connsiteX3" fmla="*/ 148044 w 1151813"/>
              <a:gd name="connsiteY3" fmla="*/ 584293 h 963424"/>
              <a:gd name="connsiteX4" fmla="*/ 638264 w 1151813"/>
              <a:gd name="connsiteY4" fmla="*/ 955133 h 963424"/>
              <a:gd name="connsiteX5" fmla="*/ 1151344 w 1151813"/>
              <a:gd name="connsiteY5" fmla="*/ 215993 h 963424"/>
              <a:gd name="connsiteX6" fmla="*/ 813524 w 1151813"/>
              <a:gd name="connsiteY6" fmla="*/ 93 h 963424"/>
              <a:gd name="connsiteX7" fmla="*/ 536664 w 1151813"/>
              <a:gd name="connsiteY7" fmla="*/ 231233 h 963424"/>
              <a:gd name="connsiteX0" fmla="*/ 574764 w 1151802"/>
              <a:gd name="connsiteY0" fmla="*/ 254501 h 963832"/>
              <a:gd name="connsiteX1" fmla="*/ 302984 w 1151802"/>
              <a:gd name="connsiteY1" fmla="*/ 18281 h 963832"/>
              <a:gd name="connsiteX2" fmla="*/ 5804 w 1151802"/>
              <a:gd name="connsiteY2" fmla="*/ 132581 h 963832"/>
              <a:gd name="connsiteX3" fmla="*/ 148044 w 1151802"/>
              <a:gd name="connsiteY3" fmla="*/ 584701 h 963832"/>
              <a:gd name="connsiteX4" fmla="*/ 638264 w 1151802"/>
              <a:gd name="connsiteY4" fmla="*/ 955541 h 963832"/>
              <a:gd name="connsiteX5" fmla="*/ 1151344 w 1151802"/>
              <a:gd name="connsiteY5" fmla="*/ 216401 h 963832"/>
              <a:gd name="connsiteX6" fmla="*/ 813524 w 1151802"/>
              <a:gd name="connsiteY6" fmla="*/ 501 h 963832"/>
              <a:gd name="connsiteX7" fmla="*/ 574764 w 1151802"/>
              <a:gd name="connsiteY7" fmla="*/ 254501 h 963832"/>
              <a:gd name="connsiteX0" fmla="*/ 574764 w 1151816"/>
              <a:gd name="connsiteY0" fmla="*/ 241366 h 950697"/>
              <a:gd name="connsiteX1" fmla="*/ 302984 w 1151816"/>
              <a:gd name="connsiteY1" fmla="*/ 5146 h 950697"/>
              <a:gd name="connsiteX2" fmla="*/ 5804 w 1151816"/>
              <a:gd name="connsiteY2" fmla="*/ 119446 h 950697"/>
              <a:gd name="connsiteX3" fmla="*/ 148044 w 1151816"/>
              <a:gd name="connsiteY3" fmla="*/ 571566 h 950697"/>
              <a:gd name="connsiteX4" fmla="*/ 638264 w 1151816"/>
              <a:gd name="connsiteY4" fmla="*/ 942406 h 950697"/>
              <a:gd name="connsiteX5" fmla="*/ 1151344 w 1151816"/>
              <a:gd name="connsiteY5" fmla="*/ 203266 h 950697"/>
              <a:gd name="connsiteX6" fmla="*/ 821144 w 1151816"/>
              <a:gd name="connsiteY6" fmla="*/ 33086 h 950697"/>
              <a:gd name="connsiteX7" fmla="*/ 574764 w 1151816"/>
              <a:gd name="connsiteY7" fmla="*/ 241366 h 950697"/>
              <a:gd name="connsiteX0" fmla="*/ 574764 w 1098575"/>
              <a:gd name="connsiteY0" fmla="*/ 241366 h 949292"/>
              <a:gd name="connsiteX1" fmla="*/ 302984 w 1098575"/>
              <a:gd name="connsiteY1" fmla="*/ 5146 h 949292"/>
              <a:gd name="connsiteX2" fmla="*/ 5804 w 1098575"/>
              <a:gd name="connsiteY2" fmla="*/ 119446 h 949292"/>
              <a:gd name="connsiteX3" fmla="*/ 148044 w 1098575"/>
              <a:gd name="connsiteY3" fmla="*/ 571566 h 949292"/>
              <a:gd name="connsiteX4" fmla="*/ 638264 w 1098575"/>
              <a:gd name="connsiteY4" fmla="*/ 942406 h 949292"/>
              <a:gd name="connsiteX5" fmla="*/ 1098004 w 1098575"/>
              <a:gd name="connsiteY5" fmla="*/ 241366 h 949292"/>
              <a:gd name="connsiteX6" fmla="*/ 821144 w 1098575"/>
              <a:gd name="connsiteY6" fmla="*/ 33086 h 949292"/>
              <a:gd name="connsiteX7" fmla="*/ 574764 w 1098575"/>
              <a:gd name="connsiteY7" fmla="*/ 241366 h 949292"/>
              <a:gd name="connsiteX0" fmla="*/ 567144 w 1098578"/>
              <a:gd name="connsiteY0" fmla="*/ 225251 h 948417"/>
              <a:gd name="connsiteX1" fmla="*/ 302984 w 1098578"/>
              <a:gd name="connsiteY1" fmla="*/ 4271 h 948417"/>
              <a:gd name="connsiteX2" fmla="*/ 5804 w 1098578"/>
              <a:gd name="connsiteY2" fmla="*/ 118571 h 948417"/>
              <a:gd name="connsiteX3" fmla="*/ 148044 w 1098578"/>
              <a:gd name="connsiteY3" fmla="*/ 570691 h 948417"/>
              <a:gd name="connsiteX4" fmla="*/ 638264 w 1098578"/>
              <a:gd name="connsiteY4" fmla="*/ 941531 h 948417"/>
              <a:gd name="connsiteX5" fmla="*/ 1098004 w 1098578"/>
              <a:gd name="connsiteY5" fmla="*/ 240491 h 948417"/>
              <a:gd name="connsiteX6" fmla="*/ 821144 w 1098578"/>
              <a:gd name="connsiteY6" fmla="*/ 32211 h 948417"/>
              <a:gd name="connsiteX7" fmla="*/ 567144 w 1098578"/>
              <a:gd name="connsiteY7" fmla="*/ 225251 h 948417"/>
              <a:gd name="connsiteX0" fmla="*/ 566791 w 1098225"/>
              <a:gd name="connsiteY0" fmla="*/ 225251 h 940931"/>
              <a:gd name="connsiteX1" fmla="*/ 302631 w 1098225"/>
              <a:gd name="connsiteY1" fmla="*/ 4271 h 940931"/>
              <a:gd name="connsiteX2" fmla="*/ 5451 w 1098225"/>
              <a:gd name="connsiteY2" fmla="*/ 118571 h 940931"/>
              <a:gd name="connsiteX3" fmla="*/ 147691 w 1098225"/>
              <a:gd name="connsiteY3" fmla="*/ 570691 h 940931"/>
              <a:gd name="connsiteX4" fmla="*/ 599811 w 1098225"/>
              <a:gd name="connsiteY4" fmla="*/ 933911 h 940931"/>
              <a:gd name="connsiteX5" fmla="*/ 1097651 w 1098225"/>
              <a:gd name="connsiteY5" fmla="*/ 240491 h 940931"/>
              <a:gd name="connsiteX6" fmla="*/ 820791 w 1098225"/>
              <a:gd name="connsiteY6" fmla="*/ 32211 h 940931"/>
              <a:gd name="connsiteX7" fmla="*/ 566791 w 1098225"/>
              <a:gd name="connsiteY7" fmla="*/ 225251 h 940931"/>
              <a:gd name="connsiteX0" fmla="*/ 588748 w 1120182"/>
              <a:gd name="connsiteY0" fmla="*/ 227566 h 943300"/>
              <a:gd name="connsiteX1" fmla="*/ 324588 w 1120182"/>
              <a:gd name="connsiteY1" fmla="*/ 6586 h 943300"/>
              <a:gd name="connsiteX2" fmla="*/ 4548 w 1120182"/>
              <a:gd name="connsiteY2" fmla="*/ 105646 h 943300"/>
              <a:gd name="connsiteX3" fmla="*/ 169648 w 1120182"/>
              <a:gd name="connsiteY3" fmla="*/ 573006 h 943300"/>
              <a:gd name="connsiteX4" fmla="*/ 621768 w 1120182"/>
              <a:gd name="connsiteY4" fmla="*/ 936226 h 943300"/>
              <a:gd name="connsiteX5" fmla="*/ 1119608 w 1120182"/>
              <a:gd name="connsiteY5" fmla="*/ 242806 h 943300"/>
              <a:gd name="connsiteX6" fmla="*/ 842748 w 1120182"/>
              <a:gd name="connsiteY6" fmla="*/ 34526 h 943300"/>
              <a:gd name="connsiteX7" fmla="*/ 588748 w 1120182"/>
              <a:gd name="connsiteY7" fmla="*/ 227566 h 943300"/>
              <a:gd name="connsiteX0" fmla="*/ 596127 w 1127561"/>
              <a:gd name="connsiteY0" fmla="*/ 233015 h 948829"/>
              <a:gd name="connsiteX1" fmla="*/ 331967 w 1127561"/>
              <a:gd name="connsiteY1" fmla="*/ 12035 h 948829"/>
              <a:gd name="connsiteX2" fmla="*/ 4307 w 1127561"/>
              <a:gd name="connsiteY2" fmla="*/ 88235 h 948829"/>
              <a:gd name="connsiteX3" fmla="*/ 177027 w 1127561"/>
              <a:gd name="connsiteY3" fmla="*/ 578455 h 948829"/>
              <a:gd name="connsiteX4" fmla="*/ 629147 w 1127561"/>
              <a:gd name="connsiteY4" fmla="*/ 941675 h 948829"/>
              <a:gd name="connsiteX5" fmla="*/ 1126987 w 1127561"/>
              <a:gd name="connsiteY5" fmla="*/ 248255 h 948829"/>
              <a:gd name="connsiteX6" fmla="*/ 850127 w 1127561"/>
              <a:gd name="connsiteY6" fmla="*/ 39975 h 948829"/>
              <a:gd name="connsiteX7" fmla="*/ 596127 w 1127561"/>
              <a:gd name="connsiteY7" fmla="*/ 233015 h 948829"/>
              <a:gd name="connsiteX0" fmla="*/ 596471 w 1127905"/>
              <a:gd name="connsiteY0" fmla="*/ 287455 h 1003269"/>
              <a:gd name="connsiteX1" fmla="*/ 339931 w 1127905"/>
              <a:gd name="connsiteY1" fmla="*/ 5515 h 1003269"/>
              <a:gd name="connsiteX2" fmla="*/ 4651 w 1127905"/>
              <a:gd name="connsiteY2" fmla="*/ 142675 h 1003269"/>
              <a:gd name="connsiteX3" fmla="*/ 177371 w 1127905"/>
              <a:gd name="connsiteY3" fmla="*/ 632895 h 1003269"/>
              <a:gd name="connsiteX4" fmla="*/ 629491 w 1127905"/>
              <a:gd name="connsiteY4" fmla="*/ 996115 h 1003269"/>
              <a:gd name="connsiteX5" fmla="*/ 1127331 w 1127905"/>
              <a:gd name="connsiteY5" fmla="*/ 302695 h 1003269"/>
              <a:gd name="connsiteX6" fmla="*/ 850471 w 1127905"/>
              <a:gd name="connsiteY6" fmla="*/ 94415 h 1003269"/>
              <a:gd name="connsiteX7" fmla="*/ 596471 w 1127905"/>
              <a:gd name="connsiteY7" fmla="*/ 287455 h 1003269"/>
              <a:gd name="connsiteX0" fmla="*/ 596471 w 1128002"/>
              <a:gd name="connsiteY0" fmla="*/ 287455 h 1003269"/>
              <a:gd name="connsiteX1" fmla="*/ 339931 w 1128002"/>
              <a:gd name="connsiteY1" fmla="*/ 5515 h 1003269"/>
              <a:gd name="connsiteX2" fmla="*/ 4651 w 1128002"/>
              <a:gd name="connsiteY2" fmla="*/ 142675 h 1003269"/>
              <a:gd name="connsiteX3" fmla="*/ 177371 w 1128002"/>
              <a:gd name="connsiteY3" fmla="*/ 632895 h 1003269"/>
              <a:gd name="connsiteX4" fmla="*/ 629491 w 1128002"/>
              <a:gd name="connsiteY4" fmla="*/ 996115 h 1003269"/>
              <a:gd name="connsiteX5" fmla="*/ 1127331 w 1128002"/>
              <a:gd name="connsiteY5" fmla="*/ 302695 h 1003269"/>
              <a:gd name="connsiteX6" fmla="*/ 880951 w 1128002"/>
              <a:gd name="connsiteY6" fmla="*/ 56315 h 1003269"/>
              <a:gd name="connsiteX7" fmla="*/ 596471 w 1128002"/>
              <a:gd name="connsiteY7" fmla="*/ 287455 h 1003269"/>
              <a:gd name="connsiteX0" fmla="*/ 596471 w 1173605"/>
              <a:gd name="connsiteY0" fmla="*/ 287455 h 1003552"/>
              <a:gd name="connsiteX1" fmla="*/ 339931 w 1173605"/>
              <a:gd name="connsiteY1" fmla="*/ 5515 h 1003552"/>
              <a:gd name="connsiteX2" fmla="*/ 4651 w 1173605"/>
              <a:gd name="connsiteY2" fmla="*/ 142675 h 1003552"/>
              <a:gd name="connsiteX3" fmla="*/ 177371 w 1173605"/>
              <a:gd name="connsiteY3" fmla="*/ 632895 h 1003552"/>
              <a:gd name="connsiteX4" fmla="*/ 629491 w 1173605"/>
              <a:gd name="connsiteY4" fmla="*/ 996115 h 1003552"/>
              <a:gd name="connsiteX5" fmla="*/ 1173051 w 1173605"/>
              <a:gd name="connsiteY5" fmla="*/ 295075 h 1003552"/>
              <a:gd name="connsiteX6" fmla="*/ 880951 w 1173605"/>
              <a:gd name="connsiteY6" fmla="*/ 56315 h 1003552"/>
              <a:gd name="connsiteX7" fmla="*/ 596471 w 1173605"/>
              <a:gd name="connsiteY7" fmla="*/ 287455 h 1003552"/>
              <a:gd name="connsiteX0" fmla="*/ 603276 w 1180410"/>
              <a:gd name="connsiteY0" fmla="*/ 287693 h 1005272"/>
              <a:gd name="connsiteX1" fmla="*/ 346736 w 1180410"/>
              <a:gd name="connsiteY1" fmla="*/ 5753 h 1005272"/>
              <a:gd name="connsiteX2" fmla="*/ 11456 w 1180410"/>
              <a:gd name="connsiteY2" fmla="*/ 142913 h 1005272"/>
              <a:gd name="connsiteX3" fmla="*/ 130836 w 1180410"/>
              <a:gd name="connsiteY3" fmla="*/ 655993 h 1005272"/>
              <a:gd name="connsiteX4" fmla="*/ 636296 w 1180410"/>
              <a:gd name="connsiteY4" fmla="*/ 996353 h 1005272"/>
              <a:gd name="connsiteX5" fmla="*/ 1179856 w 1180410"/>
              <a:gd name="connsiteY5" fmla="*/ 295313 h 1005272"/>
              <a:gd name="connsiteX6" fmla="*/ 887756 w 1180410"/>
              <a:gd name="connsiteY6" fmla="*/ 56553 h 1005272"/>
              <a:gd name="connsiteX7" fmla="*/ 603276 w 1180410"/>
              <a:gd name="connsiteY7" fmla="*/ 287693 h 1005272"/>
              <a:gd name="connsiteX0" fmla="*/ 604313 w 1181447"/>
              <a:gd name="connsiteY0" fmla="*/ 287693 h 1027612"/>
              <a:gd name="connsiteX1" fmla="*/ 347773 w 1181447"/>
              <a:gd name="connsiteY1" fmla="*/ 5753 h 1027612"/>
              <a:gd name="connsiteX2" fmla="*/ 12493 w 1181447"/>
              <a:gd name="connsiteY2" fmla="*/ 142913 h 1027612"/>
              <a:gd name="connsiteX3" fmla="*/ 131873 w 1181447"/>
              <a:gd name="connsiteY3" fmla="*/ 655993 h 1027612"/>
              <a:gd name="connsiteX4" fmla="*/ 690673 w 1181447"/>
              <a:gd name="connsiteY4" fmla="*/ 1019213 h 1027612"/>
              <a:gd name="connsiteX5" fmla="*/ 1180893 w 1181447"/>
              <a:gd name="connsiteY5" fmla="*/ 295313 h 1027612"/>
              <a:gd name="connsiteX6" fmla="*/ 888793 w 1181447"/>
              <a:gd name="connsiteY6" fmla="*/ 56553 h 1027612"/>
              <a:gd name="connsiteX7" fmla="*/ 604313 w 1181447"/>
              <a:gd name="connsiteY7" fmla="*/ 287693 h 1027612"/>
              <a:gd name="connsiteX0" fmla="*/ 604313 w 1181465"/>
              <a:gd name="connsiteY0" fmla="*/ 287693 h 1027612"/>
              <a:gd name="connsiteX1" fmla="*/ 347773 w 1181465"/>
              <a:gd name="connsiteY1" fmla="*/ 5753 h 1027612"/>
              <a:gd name="connsiteX2" fmla="*/ 12493 w 1181465"/>
              <a:gd name="connsiteY2" fmla="*/ 142913 h 1027612"/>
              <a:gd name="connsiteX3" fmla="*/ 131873 w 1181465"/>
              <a:gd name="connsiteY3" fmla="*/ 655993 h 1027612"/>
              <a:gd name="connsiteX4" fmla="*/ 690673 w 1181465"/>
              <a:gd name="connsiteY4" fmla="*/ 1019213 h 1027612"/>
              <a:gd name="connsiteX5" fmla="*/ 1180893 w 1181465"/>
              <a:gd name="connsiteY5" fmla="*/ 295313 h 1027612"/>
              <a:gd name="connsiteX6" fmla="*/ 888793 w 1181465"/>
              <a:gd name="connsiteY6" fmla="*/ 56553 h 1027612"/>
              <a:gd name="connsiteX7" fmla="*/ 604313 w 1181465"/>
              <a:gd name="connsiteY7" fmla="*/ 287693 h 1027612"/>
              <a:gd name="connsiteX0" fmla="*/ 604313 w 1181465"/>
              <a:gd name="connsiteY0" fmla="*/ 288511 h 1028430"/>
              <a:gd name="connsiteX1" fmla="*/ 347773 w 1181465"/>
              <a:gd name="connsiteY1" fmla="*/ 6571 h 1028430"/>
              <a:gd name="connsiteX2" fmla="*/ 12493 w 1181465"/>
              <a:gd name="connsiteY2" fmla="*/ 143731 h 1028430"/>
              <a:gd name="connsiteX3" fmla="*/ 131873 w 1181465"/>
              <a:gd name="connsiteY3" fmla="*/ 656811 h 1028430"/>
              <a:gd name="connsiteX4" fmla="*/ 690673 w 1181465"/>
              <a:gd name="connsiteY4" fmla="*/ 1020031 h 1028430"/>
              <a:gd name="connsiteX5" fmla="*/ 1180893 w 1181465"/>
              <a:gd name="connsiteY5" fmla="*/ 296131 h 1028430"/>
              <a:gd name="connsiteX6" fmla="*/ 888793 w 1181465"/>
              <a:gd name="connsiteY6" fmla="*/ 57371 h 1028430"/>
              <a:gd name="connsiteX7" fmla="*/ 604313 w 1181465"/>
              <a:gd name="connsiteY7" fmla="*/ 288511 h 1028430"/>
              <a:gd name="connsiteX0" fmla="*/ 604313 w 1181465"/>
              <a:gd name="connsiteY0" fmla="*/ 270887 h 1010806"/>
              <a:gd name="connsiteX1" fmla="*/ 347773 w 1181465"/>
              <a:gd name="connsiteY1" fmla="*/ 7997 h 1010806"/>
              <a:gd name="connsiteX2" fmla="*/ 12493 w 1181465"/>
              <a:gd name="connsiteY2" fmla="*/ 126107 h 1010806"/>
              <a:gd name="connsiteX3" fmla="*/ 131873 w 1181465"/>
              <a:gd name="connsiteY3" fmla="*/ 639187 h 1010806"/>
              <a:gd name="connsiteX4" fmla="*/ 690673 w 1181465"/>
              <a:gd name="connsiteY4" fmla="*/ 1002407 h 1010806"/>
              <a:gd name="connsiteX5" fmla="*/ 1180893 w 1181465"/>
              <a:gd name="connsiteY5" fmla="*/ 278507 h 1010806"/>
              <a:gd name="connsiteX6" fmla="*/ 888793 w 1181465"/>
              <a:gd name="connsiteY6" fmla="*/ 39747 h 1010806"/>
              <a:gd name="connsiteX7" fmla="*/ 604313 w 1181465"/>
              <a:gd name="connsiteY7" fmla="*/ 270887 h 1010806"/>
              <a:gd name="connsiteX0" fmla="*/ 621462 w 1198614"/>
              <a:gd name="connsiteY0" fmla="*/ 289918 h 1029837"/>
              <a:gd name="connsiteX1" fmla="*/ 364922 w 1198614"/>
              <a:gd name="connsiteY1" fmla="*/ 27028 h 1029837"/>
              <a:gd name="connsiteX2" fmla="*/ 29642 w 1198614"/>
              <a:gd name="connsiteY2" fmla="*/ 145138 h 1029837"/>
              <a:gd name="connsiteX3" fmla="*/ 149022 w 1198614"/>
              <a:gd name="connsiteY3" fmla="*/ 658218 h 1029837"/>
              <a:gd name="connsiteX4" fmla="*/ 707822 w 1198614"/>
              <a:gd name="connsiteY4" fmla="*/ 1021438 h 1029837"/>
              <a:gd name="connsiteX5" fmla="*/ 1198042 w 1198614"/>
              <a:gd name="connsiteY5" fmla="*/ 297538 h 1029837"/>
              <a:gd name="connsiteX6" fmla="*/ 905942 w 1198614"/>
              <a:gd name="connsiteY6" fmla="*/ 58778 h 1029837"/>
              <a:gd name="connsiteX7" fmla="*/ 621462 w 1198614"/>
              <a:gd name="connsiteY7" fmla="*/ 289918 h 1029837"/>
              <a:gd name="connsiteX0" fmla="*/ 621462 w 1198614"/>
              <a:gd name="connsiteY0" fmla="*/ 309380 h 1049299"/>
              <a:gd name="connsiteX1" fmla="*/ 364922 w 1198614"/>
              <a:gd name="connsiteY1" fmla="*/ 46490 h 1049299"/>
              <a:gd name="connsiteX2" fmla="*/ 29642 w 1198614"/>
              <a:gd name="connsiteY2" fmla="*/ 164600 h 1049299"/>
              <a:gd name="connsiteX3" fmla="*/ 149022 w 1198614"/>
              <a:gd name="connsiteY3" fmla="*/ 677680 h 1049299"/>
              <a:gd name="connsiteX4" fmla="*/ 707822 w 1198614"/>
              <a:gd name="connsiteY4" fmla="*/ 1040900 h 1049299"/>
              <a:gd name="connsiteX5" fmla="*/ 1198042 w 1198614"/>
              <a:gd name="connsiteY5" fmla="*/ 317000 h 1049299"/>
              <a:gd name="connsiteX6" fmla="*/ 905942 w 1198614"/>
              <a:gd name="connsiteY6" fmla="*/ 78240 h 1049299"/>
              <a:gd name="connsiteX7" fmla="*/ 621462 w 1198614"/>
              <a:gd name="connsiteY7" fmla="*/ 309380 h 1049299"/>
              <a:gd name="connsiteX0" fmla="*/ 621462 w 1198614"/>
              <a:gd name="connsiteY0" fmla="*/ 305247 h 1045166"/>
              <a:gd name="connsiteX1" fmla="*/ 364922 w 1198614"/>
              <a:gd name="connsiteY1" fmla="*/ 42357 h 1045166"/>
              <a:gd name="connsiteX2" fmla="*/ 29642 w 1198614"/>
              <a:gd name="connsiteY2" fmla="*/ 160467 h 1045166"/>
              <a:gd name="connsiteX3" fmla="*/ 149022 w 1198614"/>
              <a:gd name="connsiteY3" fmla="*/ 673547 h 1045166"/>
              <a:gd name="connsiteX4" fmla="*/ 707822 w 1198614"/>
              <a:gd name="connsiteY4" fmla="*/ 1036767 h 1045166"/>
              <a:gd name="connsiteX5" fmla="*/ 1198042 w 1198614"/>
              <a:gd name="connsiteY5" fmla="*/ 312867 h 1045166"/>
              <a:gd name="connsiteX6" fmla="*/ 905942 w 1198614"/>
              <a:gd name="connsiteY6" fmla="*/ 74107 h 1045166"/>
              <a:gd name="connsiteX7" fmla="*/ 621462 w 1198614"/>
              <a:gd name="connsiteY7" fmla="*/ 305247 h 1045166"/>
              <a:gd name="connsiteX0" fmla="*/ 603989 w 1181141"/>
              <a:gd name="connsiteY0" fmla="*/ 283425 h 1023344"/>
              <a:gd name="connsiteX1" fmla="*/ 342687 w 1181141"/>
              <a:gd name="connsiteY1" fmla="*/ 22916 h 1023344"/>
              <a:gd name="connsiteX2" fmla="*/ 12169 w 1181141"/>
              <a:gd name="connsiteY2" fmla="*/ 138645 h 1023344"/>
              <a:gd name="connsiteX3" fmla="*/ 131549 w 1181141"/>
              <a:gd name="connsiteY3" fmla="*/ 651725 h 1023344"/>
              <a:gd name="connsiteX4" fmla="*/ 690349 w 1181141"/>
              <a:gd name="connsiteY4" fmla="*/ 1014945 h 1023344"/>
              <a:gd name="connsiteX5" fmla="*/ 1180569 w 1181141"/>
              <a:gd name="connsiteY5" fmla="*/ 291045 h 1023344"/>
              <a:gd name="connsiteX6" fmla="*/ 888469 w 1181141"/>
              <a:gd name="connsiteY6" fmla="*/ 52285 h 1023344"/>
              <a:gd name="connsiteX7" fmla="*/ 603989 w 1181141"/>
              <a:gd name="connsiteY7" fmla="*/ 283425 h 1023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81141" h="1023344">
                <a:moveTo>
                  <a:pt x="603989" y="283425"/>
                </a:moveTo>
                <a:cubicBezTo>
                  <a:pt x="513025" y="278530"/>
                  <a:pt x="457993" y="85147"/>
                  <a:pt x="342687" y="22916"/>
                </a:cubicBezTo>
                <a:cubicBezTo>
                  <a:pt x="227381" y="-39315"/>
                  <a:pt x="47359" y="33844"/>
                  <a:pt x="12169" y="138645"/>
                </a:cubicBezTo>
                <a:cubicBezTo>
                  <a:pt x="-23021" y="243447"/>
                  <a:pt x="18519" y="505675"/>
                  <a:pt x="131549" y="651725"/>
                </a:cubicBezTo>
                <a:cubicBezTo>
                  <a:pt x="244579" y="797775"/>
                  <a:pt x="515512" y="1075058"/>
                  <a:pt x="690349" y="1014945"/>
                </a:cubicBezTo>
                <a:cubicBezTo>
                  <a:pt x="865186" y="954832"/>
                  <a:pt x="1167869" y="460378"/>
                  <a:pt x="1180569" y="291045"/>
                </a:cubicBezTo>
                <a:cubicBezTo>
                  <a:pt x="1193269" y="121712"/>
                  <a:pt x="991710" y="10692"/>
                  <a:pt x="888469" y="52285"/>
                </a:cubicBezTo>
                <a:cubicBezTo>
                  <a:pt x="785228" y="93878"/>
                  <a:pt x="694953" y="288320"/>
                  <a:pt x="603989" y="283425"/>
                </a:cubicBezTo>
                <a:close/>
              </a:path>
            </a:pathLst>
          </a:custGeom>
          <a:solidFill>
            <a:srgbClr val="FCCCE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50" name="任意多边形: 形状 49">
            <a:extLst>
              <a:ext uri="{FF2B5EF4-FFF2-40B4-BE49-F238E27FC236}">
                <a16:creationId xmlns:a16="http://schemas.microsoft.com/office/drawing/2014/main" xmlns="" id="{F1A3905C-6629-4CAB-849D-C37E637783DE}"/>
              </a:ext>
            </a:extLst>
          </p:cNvPr>
          <p:cNvSpPr/>
          <p:nvPr/>
        </p:nvSpPr>
        <p:spPr>
          <a:xfrm>
            <a:off x="1146009" y="5815142"/>
            <a:ext cx="268849" cy="232932"/>
          </a:xfrm>
          <a:custGeom>
            <a:avLst/>
            <a:gdLst>
              <a:gd name="connsiteX0" fmla="*/ 639965 w 1300668"/>
              <a:gd name="connsiteY0" fmla="*/ 295844 h 1024714"/>
              <a:gd name="connsiteX1" fmla="*/ 436765 w 1300668"/>
              <a:gd name="connsiteY1" fmla="*/ 29144 h 1024714"/>
              <a:gd name="connsiteX2" fmla="*/ 17665 w 1300668"/>
              <a:gd name="connsiteY2" fmla="*/ 143444 h 1024714"/>
              <a:gd name="connsiteX3" fmla="*/ 144665 w 1300668"/>
              <a:gd name="connsiteY3" fmla="*/ 511744 h 1024714"/>
              <a:gd name="connsiteX4" fmla="*/ 741565 w 1300668"/>
              <a:gd name="connsiteY4" fmla="*/ 1019744 h 1024714"/>
              <a:gd name="connsiteX5" fmla="*/ 1300365 w 1300668"/>
              <a:gd name="connsiteY5" fmla="*/ 181544 h 1024714"/>
              <a:gd name="connsiteX6" fmla="*/ 817765 w 1300668"/>
              <a:gd name="connsiteY6" fmla="*/ 3744 h 1024714"/>
              <a:gd name="connsiteX7" fmla="*/ 639965 w 1300668"/>
              <a:gd name="connsiteY7" fmla="*/ 295844 h 1024714"/>
              <a:gd name="connsiteX0" fmla="*/ 639965 w 1300768"/>
              <a:gd name="connsiteY0" fmla="*/ 272650 h 1001520"/>
              <a:gd name="connsiteX1" fmla="*/ 436765 w 1300768"/>
              <a:gd name="connsiteY1" fmla="*/ 5950 h 1001520"/>
              <a:gd name="connsiteX2" fmla="*/ 17665 w 1300768"/>
              <a:gd name="connsiteY2" fmla="*/ 120250 h 1001520"/>
              <a:gd name="connsiteX3" fmla="*/ 144665 w 1300768"/>
              <a:gd name="connsiteY3" fmla="*/ 488550 h 1001520"/>
              <a:gd name="connsiteX4" fmla="*/ 741565 w 1300768"/>
              <a:gd name="connsiteY4" fmla="*/ 996550 h 1001520"/>
              <a:gd name="connsiteX5" fmla="*/ 1300365 w 1300768"/>
              <a:gd name="connsiteY5" fmla="*/ 158350 h 1001520"/>
              <a:gd name="connsiteX6" fmla="*/ 916825 w 1300768"/>
              <a:gd name="connsiteY6" fmla="*/ 41510 h 1001520"/>
              <a:gd name="connsiteX7" fmla="*/ 639965 w 1300768"/>
              <a:gd name="connsiteY7" fmla="*/ 272650 h 1001520"/>
              <a:gd name="connsiteX0" fmla="*/ 639965 w 1255114"/>
              <a:gd name="connsiteY0" fmla="*/ 272650 h 999147"/>
              <a:gd name="connsiteX1" fmla="*/ 436765 w 1255114"/>
              <a:gd name="connsiteY1" fmla="*/ 5950 h 999147"/>
              <a:gd name="connsiteX2" fmla="*/ 17665 w 1255114"/>
              <a:gd name="connsiteY2" fmla="*/ 120250 h 999147"/>
              <a:gd name="connsiteX3" fmla="*/ 144665 w 1255114"/>
              <a:gd name="connsiteY3" fmla="*/ 488550 h 999147"/>
              <a:gd name="connsiteX4" fmla="*/ 741565 w 1255114"/>
              <a:gd name="connsiteY4" fmla="*/ 996550 h 999147"/>
              <a:gd name="connsiteX5" fmla="*/ 1254645 w 1255114"/>
              <a:gd name="connsiteY5" fmla="*/ 257410 h 999147"/>
              <a:gd name="connsiteX6" fmla="*/ 916825 w 1255114"/>
              <a:gd name="connsiteY6" fmla="*/ 41510 h 999147"/>
              <a:gd name="connsiteX7" fmla="*/ 639965 w 1255114"/>
              <a:gd name="connsiteY7" fmla="*/ 272650 h 999147"/>
              <a:gd name="connsiteX0" fmla="*/ 626545 w 1241694"/>
              <a:gd name="connsiteY0" fmla="*/ 274485 h 1006887"/>
              <a:gd name="connsiteX1" fmla="*/ 423345 w 1241694"/>
              <a:gd name="connsiteY1" fmla="*/ 7785 h 1006887"/>
              <a:gd name="connsiteX2" fmla="*/ 4245 w 1241694"/>
              <a:gd name="connsiteY2" fmla="*/ 122085 h 1006887"/>
              <a:gd name="connsiteX3" fmla="*/ 237925 w 1241694"/>
              <a:gd name="connsiteY3" fmla="*/ 627545 h 1006887"/>
              <a:gd name="connsiteX4" fmla="*/ 728145 w 1241694"/>
              <a:gd name="connsiteY4" fmla="*/ 998385 h 1006887"/>
              <a:gd name="connsiteX5" fmla="*/ 1241225 w 1241694"/>
              <a:gd name="connsiteY5" fmla="*/ 259245 h 1006887"/>
              <a:gd name="connsiteX6" fmla="*/ 903405 w 1241694"/>
              <a:gd name="connsiteY6" fmla="*/ 43345 h 1006887"/>
              <a:gd name="connsiteX7" fmla="*/ 626545 w 1241694"/>
              <a:gd name="connsiteY7" fmla="*/ 274485 h 1006887"/>
              <a:gd name="connsiteX0" fmla="*/ 538375 w 1153524"/>
              <a:gd name="connsiteY0" fmla="*/ 268848 h 1001039"/>
              <a:gd name="connsiteX1" fmla="*/ 335175 w 1153524"/>
              <a:gd name="connsiteY1" fmla="*/ 2148 h 1001039"/>
              <a:gd name="connsiteX2" fmla="*/ 7515 w 1153524"/>
              <a:gd name="connsiteY2" fmla="*/ 169788 h 1001039"/>
              <a:gd name="connsiteX3" fmla="*/ 149755 w 1153524"/>
              <a:gd name="connsiteY3" fmla="*/ 621908 h 1001039"/>
              <a:gd name="connsiteX4" fmla="*/ 639975 w 1153524"/>
              <a:gd name="connsiteY4" fmla="*/ 992748 h 1001039"/>
              <a:gd name="connsiteX5" fmla="*/ 1153055 w 1153524"/>
              <a:gd name="connsiteY5" fmla="*/ 253608 h 1001039"/>
              <a:gd name="connsiteX6" fmla="*/ 815235 w 1153524"/>
              <a:gd name="connsiteY6" fmla="*/ 37708 h 1001039"/>
              <a:gd name="connsiteX7" fmla="*/ 538375 w 1153524"/>
              <a:gd name="connsiteY7" fmla="*/ 268848 h 1001039"/>
              <a:gd name="connsiteX0" fmla="*/ 536664 w 1151813"/>
              <a:gd name="connsiteY0" fmla="*/ 231233 h 963424"/>
              <a:gd name="connsiteX1" fmla="*/ 302984 w 1151813"/>
              <a:gd name="connsiteY1" fmla="*/ 17873 h 963424"/>
              <a:gd name="connsiteX2" fmla="*/ 5804 w 1151813"/>
              <a:gd name="connsiteY2" fmla="*/ 132173 h 963424"/>
              <a:gd name="connsiteX3" fmla="*/ 148044 w 1151813"/>
              <a:gd name="connsiteY3" fmla="*/ 584293 h 963424"/>
              <a:gd name="connsiteX4" fmla="*/ 638264 w 1151813"/>
              <a:gd name="connsiteY4" fmla="*/ 955133 h 963424"/>
              <a:gd name="connsiteX5" fmla="*/ 1151344 w 1151813"/>
              <a:gd name="connsiteY5" fmla="*/ 215993 h 963424"/>
              <a:gd name="connsiteX6" fmla="*/ 813524 w 1151813"/>
              <a:gd name="connsiteY6" fmla="*/ 93 h 963424"/>
              <a:gd name="connsiteX7" fmla="*/ 536664 w 1151813"/>
              <a:gd name="connsiteY7" fmla="*/ 231233 h 963424"/>
              <a:gd name="connsiteX0" fmla="*/ 574764 w 1151802"/>
              <a:gd name="connsiteY0" fmla="*/ 254501 h 963832"/>
              <a:gd name="connsiteX1" fmla="*/ 302984 w 1151802"/>
              <a:gd name="connsiteY1" fmla="*/ 18281 h 963832"/>
              <a:gd name="connsiteX2" fmla="*/ 5804 w 1151802"/>
              <a:gd name="connsiteY2" fmla="*/ 132581 h 963832"/>
              <a:gd name="connsiteX3" fmla="*/ 148044 w 1151802"/>
              <a:gd name="connsiteY3" fmla="*/ 584701 h 963832"/>
              <a:gd name="connsiteX4" fmla="*/ 638264 w 1151802"/>
              <a:gd name="connsiteY4" fmla="*/ 955541 h 963832"/>
              <a:gd name="connsiteX5" fmla="*/ 1151344 w 1151802"/>
              <a:gd name="connsiteY5" fmla="*/ 216401 h 963832"/>
              <a:gd name="connsiteX6" fmla="*/ 813524 w 1151802"/>
              <a:gd name="connsiteY6" fmla="*/ 501 h 963832"/>
              <a:gd name="connsiteX7" fmla="*/ 574764 w 1151802"/>
              <a:gd name="connsiteY7" fmla="*/ 254501 h 963832"/>
              <a:gd name="connsiteX0" fmla="*/ 574764 w 1151816"/>
              <a:gd name="connsiteY0" fmla="*/ 241366 h 950697"/>
              <a:gd name="connsiteX1" fmla="*/ 302984 w 1151816"/>
              <a:gd name="connsiteY1" fmla="*/ 5146 h 950697"/>
              <a:gd name="connsiteX2" fmla="*/ 5804 w 1151816"/>
              <a:gd name="connsiteY2" fmla="*/ 119446 h 950697"/>
              <a:gd name="connsiteX3" fmla="*/ 148044 w 1151816"/>
              <a:gd name="connsiteY3" fmla="*/ 571566 h 950697"/>
              <a:gd name="connsiteX4" fmla="*/ 638264 w 1151816"/>
              <a:gd name="connsiteY4" fmla="*/ 942406 h 950697"/>
              <a:gd name="connsiteX5" fmla="*/ 1151344 w 1151816"/>
              <a:gd name="connsiteY5" fmla="*/ 203266 h 950697"/>
              <a:gd name="connsiteX6" fmla="*/ 821144 w 1151816"/>
              <a:gd name="connsiteY6" fmla="*/ 33086 h 950697"/>
              <a:gd name="connsiteX7" fmla="*/ 574764 w 1151816"/>
              <a:gd name="connsiteY7" fmla="*/ 241366 h 950697"/>
              <a:gd name="connsiteX0" fmla="*/ 574764 w 1098575"/>
              <a:gd name="connsiteY0" fmla="*/ 241366 h 949292"/>
              <a:gd name="connsiteX1" fmla="*/ 302984 w 1098575"/>
              <a:gd name="connsiteY1" fmla="*/ 5146 h 949292"/>
              <a:gd name="connsiteX2" fmla="*/ 5804 w 1098575"/>
              <a:gd name="connsiteY2" fmla="*/ 119446 h 949292"/>
              <a:gd name="connsiteX3" fmla="*/ 148044 w 1098575"/>
              <a:gd name="connsiteY3" fmla="*/ 571566 h 949292"/>
              <a:gd name="connsiteX4" fmla="*/ 638264 w 1098575"/>
              <a:gd name="connsiteY4" fmla="*/ 942406 h 949292"/>
              <a:gd name="connsiteX5" fmla="*/ 1098004 w 1098575"/>
              <a:gd name="connsiteY5" fmla="*/ 241366 h 949292"/>
              <a:gd name="connsiteX6" fmla="*/ 821144 w 1098575"/>
              <a:gd name="connsiteY6" fmla="*/ 33086 h 949292"/>
              <a:gd name="connsiteX7" fmla="*/ 574764 w 1098575"/>
              <a:gd name="connsiteY7" fmla="*/ 241366 h 949292"/>
              <a:gd name="connsiteX0" fmla="*/ 567144 w 1098578"/>
              <a:gd name="connsiteY0" fmla="*/ 225251 h 948417"/>
              <a:gd name="connsiteX1" fmla="*/ 302984 w 1098578"/>
              <a:gd name="connsiteY1" fmla="*/ 4271 h 948417"/>
              <a:gd name="connsiteX2" fmla="*/ 5804 w 1098578"/>
              <a:gd name="connsiteY2" fmla="*/ 118571 h 948417"/>
              <a:gd name="connsiteX3" fmla="*/ 148044 w 1098578"/>
              <a:gd name="connsiteY3" fmla="*/ 570691 h 948417"/>
              <a:gd name="connsiteX4" fmla="*/ 638264 w 1098578"/>
              <a:gd name="connsiteY4" fmla="*/ 941531 h 948417"/>
              <a:gd name="connsiteX5" fmla="*/ 1098004 w 1098578"/>
              <a:gd name="connsiteY5" fmla="*/ 240491 h 948417"/>
              <a:gd name="connsiteX6" fmla="*/ 821144 w 1098578"/>
              <a:gd name="connsiteY6" fmla="*/ 32211 h 948417"/>
              <a:gd name="connsiteX7" fmla="*/ 567144 w 1098578"/>
              <a:gd name="connsiteY7" fmla="*/ 225251 h 948417"/>
              <a:gd name="connsiteX0" fmla="*/ 566791 w 1098225"/>
              <a:gd name="connsiteY0" fmla="*/ 225251 h 940931"/>
              <a:gd name="connsiteX1" fmla="*/ 302631 w 1098225"/>
              <a:gd name="connsiteY1" fmla="*/ 4271 h 940931"/>
              <a:gd name="connsiteX2" fmla="*/ 5451 w 1098225"/>
              <a:gd name="connsiteY2" fmla="*/ 118571 h 940931"/>
              <a:gd name="connsiteX3" fmla="*/ 147691 w 1098225"/>
              <a:gd name="connsiteY3" fmla="*/ 570691 h 940931"/>
              <a:gd name="connsiteX4" fmla="*/ 599811 w 1098225"/>
              <a:gd name="connsiteY4" fmla="*/ 933911 h 940931"/>
              <a:gd name="connsiteX5" fmla="*/ 1097651 w 1098225"/>
              <a:gd name="connsiteY5" fmla="*/ 240491 h 940931"/>
              <a:gd name="connsiteX6" fmla="*/ 820791 w 1098225"/>
              <a:gd name="connsiteY6" fmla="*/ 32211 h 940931"/>
              <a:gd name="connsiteX7" fmla="*/ 566791 w 1098225"/>
              <a:gd name="connsiteY7" fmla="*/ 225251 h 940931"/>
              <a:gd name="connsiteX0" fmla="*/ 588748 w 1120182"/>
              <a:gd name="connsiteY0" fmla="*/ 227566 h 943300"/>
              <a:gd name="connsiteX1" fmla="*/ 324588 w 1120182"/>
              <a:gd name="connsiteY1" fmla="*/ 6586 h 943300"/>
              <a:gd name="connsiteX2" fmla="*/ 4548 w 1120182"/>
              <a:gd name="connsiteY2" fmla="*/ 105646 h 943300"/>
              <a:gd name="connsiteX3" fmla="*/ 169648 w 1120182"/>
              <a:gd name="connsiteY3" fmla="*/ 573006 h 943300"/>
              <a:gd name="connsiteX4" fmla="*/ 621768 w 1120182"/>
              <a:gd name="connsiteY4" fmla="*/ 936226 h 943300"/>
              <a:gd name="connsiteX5" fmla="*/ 1119608 w 1120182"/>
              <a:gd name="connsiteY5" fmla="*/ 242806 h 943300"/>
              <a:gd name="connsiteX6" fmla="*/ 842748 w 1120182"/>
              <a:gd name="connsiteY6" fmla="*/ 34526 h 943300"/>
              <a:gd name="connsiteX7" fmla="*/ 588748 w 1120182"/>
              <a:gd name="connsiteY7" fmla="*/ 227566 h 943300"/>
              <a:gd name="connsiteX0" fmla="*/ 596127 w 1127561"/>
              <a:gd name="connsiteY0" fmla="*/ 233015 h 948829"/>
              <a:gd name="connsiteX1" fmla="*/ 331967 w 1127561"/>
              <a:gd name="connsiteY1" fmla="*/ 12035 h 948829"/>
              <a:gd name="connsiteX2" fmla="*/ 4307 w 1127561"/>
              <a:gd name="connsiteY2" fmla="*/ 88235 h 948829"/>
              <a:gd name="connsiteX3" fmla="*/ 177027 w 1127561"/>
              <a:gd name="connsiteY3" fmla="*/ 578455 h 948829"/>
              <a:gd name="connsiteX4" fmla="*/ 629147 w 1127561"/>
              <a:gd name="connsiteY4" fmla="*/ 941675 h 948829"/>
              <a:gd name="connsiteX5" fmla="*/ 1126987 w 1127561"/>
              <a:gd name="connsiteY5" fmla="*/ 248255 h 948829"/>
              <a:gd name="connsiteX6" fmla="*/ 850127 w 1127561"/>
              <a:gd name="connsiteY6" fmla="*/ 39975 h 948829"/>
              <a:gd name="connsiteX7" fmla="*/ 596127 w 1127561"/>
              <a:gd name="connsiteY7" fmla="*/ 233015 h 948829"/>
              <a:gd name="connsiteX0" fmla="*/ 596471 w 1127905"/>
              <a:gd name="connsiteY0" fmla="*/ 287455 h 1003269"/>
              <a:gd name="connsiteX1" fmla="*/ 339931 w 1127905"/>
              <a:gd name="connsiteY1" fmla="*/ 5515 h 1003269"/>
              <a:gd name="connsiteX2" fmla="*/ 4651 w 1127905"/>
              <a:gd name="connsiteY2" fmla="*/ 142675 h 1003269"/>
              <a:gd name="connsiteX3" fmla="*/ 177371 w 1127905"/>
              <a:gd name="connsiteY3" fmla="*/ 632895 h 1003269"/>
              <a:gd name="connsiteX4" fmla="*/ 629491 w 1127905"/>
              <a:gd name="connsiteY4" fmla="*/ 996115 h 1003269"/>
              <a:gd name="connsiteX5" fmla="*/ 1127331 w 1127905"/>
              <a:gd name="connsiteY5" fmla="*/ 302695 h 1003269"/>
              <a:gd name="connsiteX6" fmla="*/ 850471 w 1127905"/>
              <a:gd name="connsiteY6" fmla="*/ 94415 h 1003269"/>
              <a:gd name="connsiteX7" fmla="*/ 596471 w 1127905"/>
              <a:gd name="connsiteY7" fmla="*/ 287455 h 1003269"/>
              <a:gd name="connsiteX0" fmla="*/ 596471 w 1128002"/>
              <a:gd name="connsiteY0" fmla="*/ 287455 h 1003269"/>
              <a:gd name="connsiteX1" fmla="*/ 339931 w 1128002"/>
              <a:gd name="connsiteY1" fmla="*/ 5515 h 1003269"/>
              <a:gd name="connsiteX2" fmla="*/ 4651 w 1128002"/>
              <a:gd name="connsiteY2" fmla="*/ 142675 h 1003269"/>
              <a:gd name="connsiteX3" fmla="*/ 177371 w 1128002"/>
              <a:gd name="connsiteY3" fmla="*/ 632895 h 1003269"/>
              <a:gd name="connsiteX4" fmla="*/ 629491 w 1128002"/>
              <a:gd name="connsiteY4" fmla="*/ 996115 h 1003269"/>
              <a:gd name="connsiteX5" fmla="*/ 1127331 w 1128002"/>
              <a:gd name="connsiteY5" fmla="*/ 302695 h 1003269"/>
              <a:gd name="connsiteX6" fmla="*/ 880951 w 1128002"/>
              <a:gd name="connsiteY6" fmla="*/ 56315 h 1003269"/>
              <a:gd name="connsiteX7" fmla="*/ 596471 w 1128002"/>
              <a:gd name="connsiteY7" fmla="*/ 287455 h 1003269"/>
              <a:gd name="connsiteX0" fmla="*/ 596471 w 1173605"/>
              <a:gd name="connsiteY0" fmla="*/ 287455 h 1003552"/>
              <a:gd name="connsiteX1" fmla="*/ 339931 w 1173605"/>
              <a:gd name="connsiteY1" fmla="*/ 5515 h 1003552"/>
              <a:gd name="connsiteX2" fmla="*/ 4651 w 1173605"/>
              <a:gd name="connsiteY2" fmla="*/ 142675 h 1003552"/>
              <a:gd name="connsiteX3" fmla="*/ 177371 w 1173605"/>
              <a:gd name="connsiteY3" fmla="*/ 632895 h 1003552"/>
              <a:gd name="connsiteX4" fmla="*/ 629491 w 1173605"/>
              <a:gd name="connsiteY4" fmla="*/ 996115 h 1003552"/>
              <a:gd name="connsiteX5" fmla="*/ 1173051 w 1173605"/>
              <a:gd name="connsiteY5" fmla="*/ 295075 h 1003552"/>
              <a:gd name="connsiteX6" fmla="*/ 880951 w 1173605"/>
              <a:gd name="connsiteY6" fmla="*/ 56315 h 1003552"/>
              <a:gd name="connsiteX7" fmla="*/ 596471 w 1173605"/>
              <a:gd name="connsiteY7" fmla="*/ 287455 h 1003552"/>
              <a:gd name="connsiteX0" fmla="*/ 603276 w 1180410"/>
              <a:gd name="connsiteY0" fmla="*/ 287693 h 1005272"/>
              <a:gd name="connsiteX1" fmla="*/ 346736 w 1180410"/>
              <a:gd name="connsiteY1" fmla="*/ 5753 h 1005272"/>
              <a:gd name="connsiteX2" fmla="*/ 11456 w 1180410"/>
              <a:gd name="connsiteY2" fmla="*/ 142913 h 1005272"/>
              <a:gd name="connsiteX3" fmla="*/ 130836 w 1180410"/>
              <a:gd name="connsiteY3" fmla="*/ 655993 h 1005272"/>
              <a:gd name="connsiteX4" fmla="*/ 636296 w 1180410"/>
              <a:gd name="connsiteY4" fmla="*/ 996353 h 1005272"/>
              <a:gd name="connsiteX5" fmla="*/ 1179856 w 1180410"/>
              <a:gd name="connsiteY5" fmla="*/ 295313 h 1005272"/>
              <a:gd name="connsiteX6" fmla="*/ 887756 w 1180410"/>
              <a:gd name="connsiteY6" fmla="*/ 56553 h 1005272"/>
              <a:gd name="connsiteX7" fmla="*/ 603276 w 1180410"/>
              <a:gd name="connsiteY7" fmla="*/ 287693 h 1005272"/>
              <a:gd name="connsiteX0" fmla="*/ 604313 w 1181447"/>
              <a:gd name="connsiteY0" fmla="*/ 287693 h 1027612"/>
              <a:gd name="connsiteX1" fmla="*/ 347773 w 1181447"/>
              <a:gd name="connsiteY1" fmla="*/ 5753 h 1027612"/>
              <a:gd name="connsiteX2" fmla="*/ 12493 w 1181447"/>
              <a:gd name="connsiteY2" fmla="*/ 142913 h 1027612"/>
              <a:gd name="connsiteX3" fmla="*/ 131873 w 1181447"/>
              <a:gd name="connsiteY3" fmla="*/ 655993 h 1027612"/>
              <a:gd name="connsiteX4" fmla="*/ 690673 w 1181447"/>
              <a:gd name="connsiteY4" fmla="*/ 1019213 h 1027612"/>
              <a:gd name="connsiteX5" fmla="*/ 1180893 w 1181447"/>
              <a:gd name="connsiteY5" fmla="*/ 295313 h 1027612"/>
              <a:gd name="connsiteX6" fmla="*/ 888793 w 1181447"/>
              <a:gd name="connsiteY6" fmla="*/ 56553 h 1027612"/>
              <a:gd name="connsiteX7" fmla="*/ 604313 w 1181447"/>
              <a:gd name="connsiteY7" fmla="*/ 287693 h 1027612"/>
              <a:gd name="connsiteX0" fmla="*/ 604313 w 1181465"/>
              <a:gd name="connsiteY0" fmla="*/ 287693 h 1027612"/>
              <a:gd name="connsiteX1" fmla="*/ 347773 w 1181465"/>
              <a:gd name="connsiteY1" fmla="*/ 5753 h 1027612"/>
              <a:gd name="connsiteX2" fmla="*/ 12493 w 1181465"/>
              <a:gd name="connsiteY2" fmla="*/ 142913 h 1027612"/>
              <a:gd name="connsiteX3" fmla="*/ 131873 w 1181465"/>
              <a:gd name="connsiteY3" fmla="*/ 655993 h 1027612"/>
              <a:gd name="connsiteX4" fmla="*/ 690673 w 1181465"/>
              <a:gd name="connsiteY4" fmla="*/ 1019213 h 1027612"/>
              <a:gd name="connsiteX5" fmla="*/ 1180893 w 1181465"/>
              <a:gd name="connsiteY5" fmla="*/ 295313 h 1027612"/>
              <a:gd name="connsiteX6" fmla="*/ 888793 w 1181465"/>
              <a:gd name="connsiteY6" fmla="*/ 56553 h 1027612"/>
              <a:gd name="connsiteX7" fmla="*/ 604313 w 1181465"/>
              <a:gd name="connsiteY7" fmla="*/ 287693 h 1027612"/>
              <a:gd name="connsiteX0" fmla="*/ 604313 w 1181465"/>
              <a:gd name="connsiteY0" fmla="*/ 288511 h 1028430"/>
              <a:gd name="connsiteX1" fmla="*/ 347773 w 1181465"/>
              <a:gd name="connsiteY1" fmla="*/ 6571 h 1028430"/>
              <a:gd name="connsiteX2" fmla="*/ 12493 w 1181465"/>
              <a:gd name="connsiteY2" fmla="*/ 143731 h 1028430"/>
              <a:gd name="connsiteX3" fmla="*/ 131873 w 1181465"/>
              <a:gd name="connsiteY3" fmla="*/ 656811 h 1028430"/>
              <a:gd name="connsiteX4" fmla="*/ 690673 w 1181465"/>
              <a:gd name="connsiteY4" fmla="*/ 1020031 h 1028430"/>
              <a:gd name="connsiteX5" fmla="*/ 1180893 w 1181465"/>
              <a:gd name="connsiteY5" fmla="*/ 296131 h 1028430"/>
              <a:gd name="connsiteX6" fmla="*/ 888793 w 1181465"/>
              <a:gd name="connsiteY6" fmla="*/ 57371 h 1028430"/>
              <a:gd name="connsiteX7" fmla="*/ 604313 w 1181465"/>
              <a:gd name="connsiteY7" fmla="*/ 288511 h 1028430"/>
              <a:gd name="connsiteX0" fmla="*/ 604313 w 1181465"/>
              <a:gd name="connsiteY0" fmla="*/ 270887 h 1010806"/>
              <a:gd name="connsiteX1" fmla="*/ 347773 w 1181465"/>
              <a:gd name="connsiteY1" fmla="*/ 7997 h 1010806"/>
              <a:gd name="connsiteX2" fmla="*/ 12493 w 1181465"/>
              <a:gd name="connsiteY2" fmla="*/ 126107 h 1010806"/>
              <a:gd name="connsiteX3" fmla="*/ 131873 w 1181465"/>
              <a:gd name="connsiteY3" fmla="*/ 639187 h 1010806"/>
              <a:gd name="connsiteX4" fmla="*/ 690673 w 1181465"/>
              <a:gd name="connsiteY4" fmla="*/ 1002407 h 1010806"/>
              <a:gd name="connsiteX5" fmla="*/ 1180893 w 1181465"/>
              <a:gd name="connsiteY5" fmla="*/ 278507 h 1010806"/>
              <a:gd name="connsiteX6" fmla="*/ 888793 w 1181465"/>
              <a:gd name="connsiteY6" fmla="*/ 39747 h 1010806"/>
              <a:gd name="connsiteX7" fmla="*/ 604313 w 1181465"/>
              <a:gd name="connsiteY7" fmla="*/ 270887 h 1010806"/>
              <a:gd name="connsiteX0" fmla="*/ 621462 w 1198614"/>
              <a:gd name="connsiteY0" fmla="*/ 289918 h 1029837"/>
              <a:gd name="connsiteX1" fmla="*/ 364922 w 1198614"/>
              <a:gd name="connsiteY1" fmla="*/ 27028 h 1029837"/>
              <a:gd name="connsiteX2" fmla="*/ 29642 w 1198614"/>
              <a:gd name="connsiteY2" fmla="*/ 145138 h 1029837"/>
              <a:gd name="connsiteX3" fmla="*/ 149022 w 1198614"/>
              <a:gd name="connsiteY3" fmla="*/ 658218 h 1029837"/>
              <a:gd name="connsiteX4" fmla="*/ 707822 w 1198614"/>
              <a:gd name="connsiteY4" fmla="*/ 1021438 h 1029837"/>
              <a:gd name="connsiteX5" fmla="*/ 1198042 w 1198614"/>
              <a:gd name="connsiteY5" fmla="*/ 297538 h 1029837"/>
              <a:gd name="connsiteX6" fmla="*/ 905942 w 1198614"/>
              <a:gd name="connsiteY6" fmla="*/ 58778 h 1029837"/>
              <a:gd name="connsiteX7" fmla="*/ 621462 w 1198614"/>
              <a:gd name="connsiteY7" fmla="*/ 289918 h 1029837"/>
              <a:gd name="connsiteX0" fmla="*/ 621462 w 1198614"/>
              <a:gd name="connsiteY0" fmla="*/ 309380 h 1049299"/>
              <a:gd name="connsiteX1" fmla="*/ 364922 w 1198614"/>
              <a:gd name="connsiteY1" fmla="*/ 46490 h 1049299"/>
              <a:gd name="connsiteX2" fmla="*/ 29642 w 1198614"/>
              <a:gd name="connsiteY2" fmla="*/ 164600 h 1049299"/>
              <a:gd name="connsiteX3" fmla="*/ 149022 w 1198614"/>
              <a:gd name="connsiteY3" fmla="*/ 677680 h 1049299"/>
              <a:gd name="connsiteX4" fmla="*/ 707822 w 1198614"/>
              <a:gd name="connsiteY4" fmla="*/ 1040900 h 1049299"/>
              <a:gd name="connsiteX5" fmla="*/ 1198042 w 1198614"/>
              <a:gd name="connsiteY5" fmla="*/ 317000 h 1049299"/>
              <a:gd name="connsiteX6" fmla="*/ 905942 w 1198614"/>
              <a:gd name="connsiteY6" fmla="*/ 78240 h 1049299"/>
              <a:gd name="connsiteX7" fmla="*/ 621462 w 1198614"/>
              <a:gd name="connsiteY7" fmla="*/ 309380 h 1049299"/>
              <a:gd name="connsiteX0" fmla="*/ 621462 w 1198614"/>
              <a:gd name="connsiteY0" fmla="*/ 305247 h 1045166"/>
              <a:gd name="connsiteX1" fmla="*/ 364922 w 1198614"/>
              <a:gd name="connsiteY1" fmla="*/ 42357 h 1045166"/>
              <a:gd name="connsiteX2" fmla="*/ 29642 w 1198614"/>
              <a:gd name="connsiteY2" fmla="*/ 160467 h 1045166"/>
              <a:gd name="connsiteX3" fmla="*/ 149022 w 1198614"/>
              <a:gd name="connsiteY3" fmla="*/ 673547 h 1045166"/>
              <a:gd name="connsiteX4" fmla="*/ 707822 w 1198614"/>
              <a:gd name="connsiteY4" fmla="*/ 1036767 h 1045166"/>
              <a:gd name="connsiteX5" fmla="*/ 1198042 w 1198614"/>
              <a:gd name="connsiteY5" fmla="*/ 312867 h 1045166"/>
              <a:gd name="connsiteX6" fmla="*/ 905942 w 1198614"/>
              <a:gd name="connsiteY6" fmla="*/ 74107 h 1045166"/>
              <a:gd name="connsiteX7" fmla="*/ 621462 w 1198614"/>
              <a:gd name="connsiteY7" fmla="*/ 305247 h 1045166"/>
              <a:gd name="connsiteX0" fmla="*/ 603989 w 1181141"/>
              <a:gd name="connsiteY0" fmla="*/ 283425 h 1023344"/>
              <a:gd name="connsiteX1" fmla="*/ 342687 w 1181141"/>
              <a:gd name="connsiteY1" fmla="*/ 22916 h 1023344"/>
              <a:gd name="connsiteX2" fmla="*/ 12169 w 1181141"/>
              <a:gd name="connsiteY2" fmla="*/ 138645 h 1023344"/>
              <a:gd name="connsiteX3" fmla="*/ 131549 w 1181141"/>
              <a:gd name="connsiteY3" fmla="*/ 651725 h 1023344"/>
              <a:gd name="connsiteX4" fmla="*/ 690349 w 1181141"/>
              <a:gd name="connsiteY4" fmla="*/ 1014945 h 1023344"/>
              <a:gd name="connsiteX5" fmla="*/ 1180569 w 1181141"/>
              <a:gd name="connsiteY5" fmla="*/ 291045 h 1023344"/>
              <a:gd name="connsiteX6" fmla="*/ 888469 w 1181141"/>
              <a:gd name="connsiteY6" fmla="*/ 52285 h 1023344"/>
              <a:gd name="connsiteX7" fmla="*/ 603989 w 1181141"/>
              <a:gd name="connsiteY7" fmla="*/ 283425 h 1023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81141" h="1023344">
                <a:moveTo>
                  <a:pt x="603989" y="283425"/>
                </a:moveTo>
                <a:cubicBezTo>
                  <a:pt x="513025" y="278530"/>
                  <a:pt x="457993" y="85147"/>
                  <a:pt x="342687" y="22916"/>
                </a:cubicBezTo>
                <a:cubicBezTo>
                  <a:pt x="227381" y="-39315"/>
                  <a:pt x="47359" y="33844"/>
                  <a:pt x="12169" y="138645"/>
                </a:cubicBezTo>
                <a:cubicBezTo>
                  <a:pt x="-23021" y="243447"/>
                  <a:pt x="18519" y="505675"/>
                  <a:pt x="131549" y="651725"/>
                </a:cubicBezTo>
                <a:cubicBezTo>
                  <a:pt x="244579" y="797775"/>
                  <a:pt x="515512" y="1075058"/>
                  <a:pt x="690349" y="1014945"/>
                </a:cubicBezTo>
                <a:cubicBezTo>
                  <a:pt x="865186" y="954832"/>
                  <a:pt x="1167869" y="460378"/>
                  <a:pt x="1180569" y="291045"/>
                </a:cubicBezTo>
                <a:cubicBezTo>
                  <a:pt x="1193269" y="121712"/>
                  <a:pt x="991710" y="10692"/>
                  <a:pt x="888469" y="52285"/>
                </a:cubicBezTo>
                <a:cubicBezTo>
                  <a:pt x="785228" y="93878"/>
                  <a:pt x="694953" y="288320"/>
                  <a:pt x="603989" y="283425"/>
                </a:cubicBezTo>
                <a:close/>
              </a:path>
            </a:pathLst>
          </a:custGeom>
          <a:solidFill>
            <a:srgbClr val="F8F69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51" name="任意多边形: 形状 50">
            <a:extLst>
              <a:ext uri="{FF2B5EF4-FFF2-40B4-BE49-F238E27FC236}">
                <a16:creationId xmlns:a16="http://schemas.microsoft.com/office/drawing/2014/main" xmlns="" id="{6375612F-9913-4387-BC70-B9FD0AC82E77}"/>
              </a:ext>
            </a:extLst>
          </p:cNvPr>
          <p:cNvSpPr/>
          <p:nvPr/>
        </p:nvSpPr>
        <p:spPr>
          <a:xfrm>
            <a:off x="11655959" y="3508204"/>
            <a:ext cx="268849" cy="232932"/>
          </a:xfrm>
          <a:custGeom>
            <a:avLst/>
            <a:gdLst>
              <a:gd name="connsiteX0" fmla="*/ 639965 w 1300668"/>
              <a:gd name="connsiteY0" fmla="*/ 295844 h 1024714"/>
              <a:gd name="connsiteX1" fmla="*/ 436765 w 1300668"/>
              <a:gd name="connsiteY1" fmla="*/ 29144 h 1024714"/>
              <a:gd name="connsiteX2" fmla="*/ 17665 w 1300668"/>
              <a:gd name="connsiteY2" fmla="*/ 143444 h 1024714"/>
              <a:gd name="connsiteX3" fmla="*/ 144665 w 1300668"/>
              <a:gd name="connsiteY3" fmla="*/ 511744 h 1024714"/>
              <a:gd name="connsiteX4" fmla="*/ 741565 w 1300668"/>
              <a:gd name="connsiteY4" fmla="*/ 1019744 h 1024714"/>
              <a:gd name="connsiteX5" fmla="*/ 1300365 w 1300668"/>
              <a:gd name="connsiteY5" fmla="*/ 181544 h 1024714"/>
              <a:gd name="connsiteX6" fmla="*/ 817765 w 1300668"/>
              <a:gd name="connsiteY6" fmla="*/ 3744 h 1024714"/>
              <a:gd name="connsiteX7" fmla="*/ 639965 w 1300668"/>
              <a:gd name="connsiteY7" fmla="*/ 295844 h 1024714"/>
              <a:gd name="connsiteX0" fmla="*/ 639965 w 1300768"/>
              <a:gd name="connsiteY0" fmla="*/ 272650 h 1001520"/>
              <a:gd name="connsiteX1" fmla="*/ 436765 w 1300768"/>
              <a:gd name="connsiteY1" fmla="*/ 5950 h 1001520"/>
              <a:gd name="connsiteX2" fmla="*/ 17665 w 1300768"/>
              <a:gd name="connsiteY2" fmla="*/ 120250 h 1001520"/>
              <a:gd name="connsiteX3" fmla="*/ 144665 w 1300768"/>
              <a:gd name="connsiteY3" fmla="*/ 488550 h 1001520"/>
              <a:gd name="connsiteX4" fmla="*/ 741565 w 1300768"/>
              <a:gd name="connsiteY4" fmla="*/ 996550 h 1001520"/>
              <a:gd name="connsiteX5" fmla="*/ 1300365 w 1300768"/>
              <a:gd name="connsiteY5" fmla="*/ 158350 h 1001520"/>
              <a:gd name="connsiteX6" fmla="*/ 916825 w 1300768"/>
              <a:gd name="connsiteY6" fmla="*/ 41510 h 1001520"/>
              <a:gd name="connsiteX7" fmla="*/ 639965 w 1300768"/>
              <a:gd name="connsiteY7" fmla="*/ 272650 h 1001520"/>
              <a:gd name="connsiteX0" fmla="*/ 639965 w 1255114"/>
              <a:gd name="connsiteY0" fmla="*/ 272650 h 999147"/>
              <a:gd name="connsiteX1" fmla="*/ 436765 w 1255114"/>
              <a:gd name="connsiteY1" fmla="*/ 5950 h 999147"/>
              <a:gd name="connsiteX2" fmla="*/ 17665 w 1255114"/>
              <a:gd name="connsiteY2" fmla="*/ 120250 h 999147"/>
              <a:gd name="connsiteX3" fmla="*/ 144665 w 1255114"/>
              <a:gd name="connsiteY3" fmla="*/ 488550 h 999147"/>
              <a:gd name="connsiteX4" fmla="*/ 741565 w 1255114"/>
              <a:gd name="connsiteY4" fmla="*/ 996550 h 999147"/>
              <a:gd name="connsiteX5" fmla="*/ 1254645 w 1255114"/>
              <a:gd name="connsiteY5" fmla="*/ 257410 h 999147"/>
              <a:gd name="connsiteX6" fmla="*/ 916825 w 1255114"/>
              <a:gd name="connsiteY6" fmla="*/ 41510 h 999147"/>
              <a:gd name="connsiteX7" fmla="*/ 639965 w 1255114"/>
              <a:gd name="connsiteY7" fmla="*/ 272650 h 999147"/>
              <a:gd name="connsiteX0" fmla="*/ 626545 w 1241694"/>
              <a:gd name="connsiteY0" fmla="*/ 274485 h 1006887"/>
              <a:gd name="connsiteX1" fmla="*/ 423345 w 1241694"/>
              <a:gd name="connsiteY1" fmla="*/ 7785 h 1006887"/>
              <a:gd name="connsiteX2" fmla="*/ 4245 w 1241694"/>
              <a:gd name="connsiteY2" fmla="*/ 122085 h 1006887"/>
              <a:gd name="connsiteX3" fmla="*/ 237925 w 1241694"/>
              <a:gd name="connsiteY3" fmla="*/ 627545 h 1006887"/>
              <a:gd name="connsiteX4" fmla="*/ 728145 w 1241694"/>
              <a:gd name="connsiteY4" fmla="*/ 998385 h 1006887"/>
              <a:gd name="connsiteX5" fmla="*/ 1241225 w 1241694"/>
              <a:gd name="connsiteY5" fmla="*/ 259245 h 1006887"/>
              <a:gd name="connsiteX6" fmla="*/ 903405 w 1241694"/>
              <a:gd name="connsiteY6" fmla="*/ 43345 h 1006887"/>
              <a:gd name="connsiteX7" fmla="*/ 626545 w 1241694"/>
              <a:gd name="connsiteY7" fmla="*/ 274485 h 1006887"/>
              <a:gd name="connsiteX0" fmla="*/ 538375 w 1153524"/>
              <a:gd name="connsiteY0" fmla="*/ 268848 h 1001039"/>
              <a:gd name="connsiteX1" fmla="*/ 335175 w 1153524"/>
              <a:gd name="connsiteY1" fmla="*/ 2148 h 1001039"/>
              <a:gd name="connsiteX2" fmla="*/ 7515 w 1153524"/>
              <a:gd name="connsiteY2" fmla="*/ 169788 h 1001039"/>
              <a:gd name="connsiteX3" fmla="*/ 149755 w 1153524"/>
              <a:gd name="connsiteY3" fmla="*/ 621908 h 1001039"/>
              <a:gd name="connsiteX4" fmla="*/ 639975 w 1153524"/>
              <a:gd name="connsiteY4" fmla="*/ 992748 h 1001039"/>
              <a:gd name="connsiteX5" fmla="*/ 1153055 w 1153524"/>
              <a:gd name="connsiteY5" fmla="*/ 253608 h 1001039"/>
              <a:gd name="connsiteX6" fmla="*/ 815235 w 1153524"/>
              <a:gd name="connsiteY6" fmla="*/ 37708 h 1001039"/>
              <a:gd name="connsiteX7" fmla="*/ 538375 w 1153524"/>
              <a:gd name="connsiteY7" fmla="*/ 268848 h 1001039"/>
              <a:gd name="connsiteX0" fmla="*/ 536664 w 1151813"/>
              <a:gd name="connsiteY0" fmla="*/ 231233 h 963424"/>
              <a:gd name="connsiteX1" fmla="*/ 302984 w 1151813"/>
              <a:gd name="connsiteY1" fmla="*/ 17873 h 963424"/>
              <a:gd name="connsiteX2" fmla="*/ 5804 w 1151813"/>
              <a:gd name="connsiteY2" fmla="*/ 132173 h 963424"/>
              <a:gd name="connsiteX3" fmla="*/ 148044 w 1151813"/>
              <a:gd name="connsiteY3" fmla="*/ 584293 h 963424"/>
              <a:gd name="connsiteX4" fmla="*/ 638264 w 1151813"/>
              <a:gd name="connsiteY4" fmla="*/ 955133 h 963424"/>
              <a:gd name="connsiteX5" fmla="*/ 1151344 w 1151813"/>
              <a:gd name="connsiteY5" fmla="*/ 215993 h 963424"/>
              <a:gd name="connsiteX6" fmla="*/ 813524 w 1151813"/>
              <a:gd name="connsiteY6" fmla="*/ 93 h 963424"/>
              <a:gd name="connsiteX7" fmla="*/ 536664 w 1151813"/>
              <a:gd name="connsiteY7" fmla="*/ 231233 h 963424"/>
              <a:gd name="connsiteX0" fmla="*/ 574764 w 1151802"/>
              <a:gd name="connsiteY0" fmla="*/ 254501 h 963832"/>
              <a:gd name="connsiteX1" fmla="*/ 302984 w 1151802"/>
              <a:gd name="connsiteY1" fmla="*/ 18281 h 963832"/>
              <a:gd name="connsiteX2" fmla="*/ 5804 w 1151802"/>
              <a:gd name="connsiteY2" fmla="*/ 132581 h 963832"/>
              <a:gd name="connsiteX3" fmla="*/ 148044 w 1151802"/>
              <a:gd name="connsiteY3" fmla="*/ 584701 h 963832"/>
              <a:gd name="connsiteX4" fmla="*/ 638264 w 1151802"/>
              <a:gd name="connsiteY4" fmla="*/ 955541 h 963832"/>
              <a:gd name="connsiteX5" fmla="*/ 1151344 w 1151802"/>
              <a:gd name="connsiteY5" fmla="*/ 216401 h 963832"/>
              <a:gd name="connsiteX6" fmla="*/ 813524 w 1151802"/>
              <a:gd name="connsiteY6" fmla="*/ 501 h 963832"/>
              <a:gd name="connsiteX7" fmla="*/ 574764 w 1151802"/>
              <a:gd name="connsiteY7" fmla="*/ 254501 h 963832"/>
              <a:gd name="connsiteX0" fmla="*/ 574764 w 1151816"/>
              <a:gd name="connsiteY0" fmla="*/ 241366 h 950697"/>
              <a:gd name="connsiteX1" fmla="*/ 302984 w 1151816"/>
              <a:gd name="connsiteY1" fmla="*/ 5146 h 950697"/>
              <a:gd name="connsiteX2" fmla="*/ 5804 w 1151816"/>
              <a:gd name="connsiteY2" fmla="*/ 119446 h 950697"/>
              <a:gd name="connsiteX3" fmla="*/ 148044 w 1151816"/>
              <a:gd name="connsiteY3" fmla="*/ 571566 h 950697"/>
              <a:gd name="connsiteX4" fmla="*/ 638264 w 1151816"/>
              <a:gd name="connsiteY4" fmla="*/ 942406 h 950697"/>
              <a:gd name="connsiteX5" fmla="*/ 1151344 w 1151816"/>
              <a:gd name="connsiteY5" fmla="*/ 203266 h 950697"/>
              <a:gd name="connsiteX6" fmla="*/ 821144 w 1151816"/>
              <a:gd name="connsiteY6" fmla="*/ 33086 h 950697"/>
              <a:gd name="connsiteX7" fmla="*/ 574764 w 1151816"/>
              <a:gd name="connsiteY7" fmla="*/ 241366 h 950697"/>
              <a:gd name="connsiteX0" fmla="*/ 574764 w 1098575"/>
              <a:gd name="connsiteY0" fmla="*/ 241366 h 949292"/>
              <a:gd name="connsiteX1" fmla="*/ 302984 w 1098575"/>
              <a:gd name="connsiteY1" fmla="*/ 5146 h 949292"/>
              <a:gd name="connsiteX2" fmla="*/ 5804 w 1098575"/>
              <a:gd name="connsiteY2" fmla="*/ 119446 h 949292"/>
              <a:gd name="connsiteX3" fmla="*/ 148044 w 1098575"/>
              <a:gd name="connsiteY3" fmla="*/ 571566 h 949292"/>
              <a:gd name="connsiteX4" fmla="*/ 638264 w 1098575"/>
              <a:gd name="connsiteY4" fmla="*/ 942406 h 949292"/>
              <a:gd name="connsiteX5" fmla="*/ 1098004 w 1098575"/>
              <a:gd name="connsiteY5" fmla="*/ 241366 h 949292"/>
              <a:gd name="connsiteX6" fmla="*/ 821144 w 1098575"/>
              <a:gd name="connsiteY6" fmla="*/ 33086 h 949292"/>
              <a:gd name="connsiteX7" fmla="*/ 574764 w 1098575"/>
              <a:gd name="connsiteY7" fmla="*/ 241366 h 949292"/>
              <a:gd name="connsiteX0" fmla="*/ 567144 w 1098578"/>
              <a:gd name="connsiteY0" fmla="*/ 225251 h 948417"/>
              <a:gd name="connsiteX1" fmla="*/ 302984 w 1098578"/>
              <a:gd name="connsiteY1" fmla="*/ 4271 h 948417"/>
              <a:gd name="connsiteX2" fmla="*/ 5804 w 1098578"/>
              <a:gd name="connsiteY2" fmla="*/ 118571 h 948417"/>
              <a:gd name="connsiteX3" fmla="*/ 148044 w 1098578"/>
              <a:gd name="connsiteY3" fmla="*/ 570691 h 948417"/>
              <a:gd name="connsiteX4" fmla="*/ 638264 w 1098578"/>
              <a:gd name="connsiteY4" fmla="*/ 941531 h 948417"/>
              <a:gd name="connsiteX5" fmla="*/ 1098004 w 1098578"/>
              <a:gd name="connsiteY5" fmla="*/ 240491 h 948417"/>
              <a:gd name="connsiteX6" fmla="*/ 821144 w 1098578"/>
              <a:gd name="connsiteY6" fmla="*/ 32211 h 948417"/>
              <a:gd name="connsiteX7" fmla="*/ 567144 w 1098578"/>
              <a:gd name="connsiteY7" fmla="*/ 225251 h 948417"/>
              <a:gd name="connsiteX0" fmla="*/ 566791 w 1098225"/>
              <a:gd name="connsiteY0" fmla="*/ 225251 h 940931"/>
              <a:gd name="connsiteX1" fmla="*/ 302631 w 1098225"/>
              <a:gd name="connsiteY1" fmla="*/ 4271 h 940931"/>
              <a:gd name="connsiteX2" fmla="*/ 5451 w 1098225"/>
              <a:gd name="connsiteY2" fmla="*/ 118571 h 940931"/>
              <a:gd name="connsiteX3" fmla="*/ 147691 w 1098225"/>
              <a:gd name="connsiteY3" fmla="*/ 570691 h 940931"/>
              <a:gd name="connsiteX4" fmla="*/ 599811 w 1098225"/>
              <a:gd name="connsiteY4" fmla="*/ 933911 h 940931"/>
              <a:gd name="connsiteX5" fmla="*/ 1097651 w 1098225"/>
              <a:gd name="connsiteY5" fmla="*/ 240491 h 940931"/>
              <a:gd name="connsiteX6" fmla="*/ 820791 w 1098225"/>
              <a:gd name="connsiteY6" fmla="*/ 32211 h 940931"/>
              <a:gd name="connsiteX7" fmla="*/ 566791 w 1098225"/>
              <a:gd name="connsiteY7" fmla="*/ 225251 h 940931"/>
              <a:gd name="connsiteX0" fmla="*/ 588748 w 1120182"/>
              <a:gd name="connsiteY0" fmla="*/ 227566 h 943300"/>
              <a:gd name="connsiteX1" fmla="*/ 324588 w 1120182"/>
              <a:gd name="connsiteY1" fmla="*/ 6586 h 943300"/>
              <a:gd name="connsiteX2" fmla="*/ 4548 w 1120182"/>
              <a:gd name="connsiteY2" fmla="*/ 105646 h 943300"/>
              <a:gd name="connsiteX3" fmla="*/ 169648 w 1120182"/>
              <a:gd name="connsiteY3" fmla="*/ 573006 h 943300"/>
              <a:gd name="connsiteX4" fmla="*/ 621768 w 1120182"/>
              <a:gd name="connsiteY4" fmla="*/ 936226 h 943300"/>
              <a:gd name="connsiteX5" fmla="*/ 1119608 w 1120182"/>
              <a:gd name="connsiteY5" fmla="*/ 242806 h 943300"/>
              <a:gd name="connsiteX6" fmla="*/ 842748 w 1120182"/>
              <a:gd name="connsiteY6" fmla="*/ 34526 h 943300"/>
              <a:gd name="connsiteX7" fmla="*/ 588748 w 1120182"/>
              <a:gd name="connsiteY7" fmla="*/ 227566 h 943300"/>
              <a:gd name="connsiteX0" fmla="*/ 596127 w 1127561"/>
              <a:gd name="connsiteY0" fmla="*/ 233015 h 948829"/>
              <a:gd name="connsiteX1" fmla="*/ 331967 w 1127561"/>
              <a:gd name="connsiteY1" fmla="*/ 12035 h 948829"/>
              <a:gd name="connsiteX2" fmla="*/ 4307 w 1127561"/>
              <a:gd name="connsiteY2" fmla="*/ 88235 h 948829"/>
              <a:gd name="connsiteX3" fmla="*/ 177027 w 1127561"/>
              <a:gd name="connsiteY3" fmla="*/ 578455 h 948829"/>
              <a:gd name="connsiteX4" fmla="*/ 629147 w 1127561"/>
              <a:gd name="connsiteY4" fmla="*/ 941675 h 948829"/>
              <a:gd name="connsiteX5" fmla="*/ 1126987 w 1127561"/>
              <a:gd name="connsiteY5" fmla="*/ 248255 h 948829"/>
              <a:gd name="connsiteX6" fmla="*/ 850127 w 1127561"/>
              <a:gd name="connsiteY6" fmla="*/ 39975 h 948829"/>
              <a:gd name="connsiteX7" fmla="*/ 596127 w 1127561"/>
              <a:gd name="connsiteY7" fmla="*/ 233015 h 948829"/>
              <a:gd name="connsiteX0" fmla="*/ 596471 w 1127905"/>
              <a:gd name="connsiteY0" fmla="*/ 287455 h 1003269"/>
              <a:gd name="connsiteX1" fmla="*/ 339931 w 1127905"/>
              <a:gd name="connsiteY1" fmla="*/ 5515 h 1003269"/>
              <a:gd name="connsiteX2" fmla="*/ 4651 w 1127905"/>
              <a:gd name="connsiteY2" fmla="*/ 142675 h 1003269"/>
              <a:gd name="connsiteX3" fmla="*/ 177371 w 1127905"/>
              <a:gd name="connsiteY3" fmla="*/ 632895 h 1003269"/>
              <a:gd name="connsiteX4" fmla="*/ 629491 w 1127905"/>
              <a:gd name="connsiteY4" fmla="*/ 996115 h 1003269"/>
              <a:gd name="connsiteX5" fmla="*/ 1127331 w 1127905"/>
              <a:gd name="connsiteY5" fmla="*/ 302695 h 1003269"/>
              <a:gd name="connsiteX6" fmla="*/ 850471 w 1127905"/>
              <a:gd name="connsiteY6" fmla="*/ 94415 h 1003269"/>
              <a:gd name="connsiteX7" fmla="*/ 596471 w 1127905"/>
              <a:gd name="connsiteY7" fmla="*/ 287455 h 1003269"/>
              <a:gd name="connsiteX0" fmla="*/ 596471 w 1128002"/>
              <a:gd name="connsiteY0" fmla="*/ 287455 h 1003269"/>
              <a:gd name="connsiteX1" fmla="*/ 339931 w 1128002"/>
              <a:gd name="connsiteY1" fmla="*/ 5515 h 1003269"/>
              <a:gd name="connsiteX2" fmla="*/ 4651 w 1128002"/>
              <a:gd name="connsiteY2" fmla="*/ 142675 h 1003269"/>
              <a:gd name="connsiteX3" fmla="*/ 177371 w 1128002"/>
              <a:gd name="connsiteY3" fmla="*/ 632895 h 1003269"/>
              <a:gd name="connsiteX4" fmla="*/ 629491 w 1128002"/>
              <a:gd name="connsiteY4" fmla="*/ 996115 h 1003269"/>
              <a:gd name="connsiteX5" fmla="*/ 1127331 w 1128002"/>
              <a:gd name="connsiteY5" fmla="*/ 302695 h 1003269"/>
              <a:gd name="connsiteX6" fmla="*/ 880951 w 1128002"/>
              <a:gd name="connsiteY6" fmla="*/ 56315 h 1003269"/>
              <a:gd name="connsiteX7" fmla="*/ 596471 w 1128002"/>
              <a:gd name="connsiteY7" fmla="*/ 287455 h 1003269"/>
              <a:gd name="connsiteX0" fmla="*/ 596471 w 1173605"/>
              <a:gd name="connsiteY0" fmla="*/ 287455 h 1003552"/>
              <a:gd name="connsiteX1" fmla="*/ 339931 w 1173605"/>
              <a:gd name="connsiteY1" fmla="*/ 5515 h 1003552"/>
              <a:gd name="connsiteX2" fmla="*/ 4651 w 1173605"/>
              <a:gd name="connsiteY2" fmla="*/ 142675 h 1003552"/>
              <a:gd name="connsiteX3" fmla="*/ 177371 w 1173605"/>
              <a:gd name="connsiteY3" fmla="*/ 632895 h 1003552"/>
              <a:gd name="connsiteX4" fmla="*/ 629491 w 1173605"/>
              <a:gd name="connsiteY4" fmla="*/ 996115 h 1003552"/>
              <a:gd name="connsiteX5" fmla="*/ 1173051 w 1173605"/>
              <a:gd name="connsiteY5" fmla="*/ 295075 h 1003552"/>
              <a:gd name="connsiteX6" fmla="*/ 880951 w 1173605"/>
              <a:gd name="connsiteY6" fmla="*/ 56315 h 1003552"/>
              <a:gd name="connsiteX7" fmla="*/ 596471 w 1173605"/>
              <a:gd name="connsiteY7" fmla="*/ 287455 h 1003552"/>
              <a:gd name="connsiteX0" fmla="*/ 603276 w 1180410"/>
              <a:gd name="connsiteY0" fmla="*/ 287693 h 1005272"/>
              <a:gd name="connsiteX1" fmla="*/ 346736 w 1180410"/>
              <a:gd name="connsiteY1" fmla="*/ 5753 h 1005272"/>
              <a:gd name="connsiteX2" fmla="*/ 11456 w 1180410"/>
              <a:gd name="connsiteY2" fmla="*/ 142913 h 1005272"/>
              <a:gd name="connsiteX3" fmla="*/ 130836 w 1180410"/>
              <a:gd name="connsiteY3" fmla="*/ 655993 h 1005272"/>
              <a:gd name="connsiteX4" fmla="*/ 636296 w 1180410"/>
              <a:gd name="connsiteY4" fmla="*/ 996353 h 1005272"/>
              <a:gd name="connsiteX5" fmla="*/ 1179856 w 1180410"/>
              <a:gd name="connsiteY5" fmla="*/ 295313 h 1005272"/>
              <a:gd name="connsiteX6" fmla="*/ 887756 w 1180410"/>
              <a:gd name="connsiteY6" fmla="*/ 56553 h 1005272"/>
              <a:gd name="connsiteX7" fmla="*/ 603276 w 1180410"/>
              <a:gd name="connsiteY7" fmla="*/ 287693 h 1005272"/>
              <a:gd name="connsiteX0" fmla="*/ 604313 w 1181447"/>
              <a:gd name="connsiteY0" fmla="*/ 287693 h 1027612"/>
              <a:gd name="connsiteX1" fmla="*/ 347773 w 1181447"/>
              <a:gd name="connsiteY1" fmla="*/ 5753 h 1027612"/>
              <a:gd name="connsiteX2" fmla="*/ 12493 w 1181447"/>
              <a:gd name="connsiteY2" fmla="*/ 142913 h 1027612"/>
              <a:gd name="connsiteX3" fmla="*/ 131873 w 1181447"/>
              <a:gd name="connsiteY3" fmla="*/ 655993 h 1027612"/>
              <a:gd name="connsiteX4" fmla="*/ 690673 w 1181447"/>
              <a:gd name="connsiteY4" fmla="*/ 1019213 h 1027612"/>
              <a:gd name="connsiteX5" fmla="*/ 1180893 w 1181447"/>
              <a:gd name="connsiteY5" fmla="*/ 295313 h 1027612"/>
              <a:gd name="connsiteX6" fmla="*/ 888793 w 1181447"/>
              <a:gd name="connsiteY6" fmla="*/ 56553 h 1027612"/>
              <a:gd name="connsiteX7" fmla="*/ 604313 w 1181447"/>
              <a:gd name="connsiteY7" fmla="*/ 287693 h 1027612"/>
              <a:gd name="connsiteX0" fmla="*/ 604313 w 1181465"/>
              <a:gd name="connsiteY0" fmla="*/ 287693 h 1027612"/>
              <a:gd name="connsiteX1" fmla="*/ 347773 w 1181465"/>
              <a:gd name="connsiteY1" fmla="*/ 5753 h 1027612"/>
              <a:gd name="connsiteX2" fmla="*/ 12493 w 1181465"/>
              <a:gd name="connsiteY2" fmla="*/ 142913 h 1027612"/>
              <a:gd name="connsiteX3" fmla="*/ 131873 w 1181465"/>
              <a:gd name="connsiteY3" fmla="*/ 655993 h 1027612"/>
              <a:gd name="connsiteX4" fmla="*/ 690673 w 1181465"/>
              <a:gd name="connsiteY4" fmla="*/ 1019213 h 1027612"/>
              <a:gd name="connsiteX5" fmla="*/ 1180893 w 1181465"/>
              <a:gd name="connsiteY5" fmla="*/ 295313 h 1027612"/>
              <a:gd name="connsiteX6" fmla="*/ 888793 w 1181465"/>
              <a:gd name="connsiteY6" fmla="*/ 56553 h 1027612"/>
              <a:gd name="connsiteX7" fmla="*/ 604313 w 1181465"/>
              <a:gd name="connsiteY7" fmla="*/ 287693 h 1027612"/>
              <a:gd name="connsiteX0" fmla="*/ 604313 w 1181465"/>
              <a:gd name="connsiteY0" fmla="*/ 288511 h 1028430"/>
              <a:gd name="connsiteX1" fmla="*/ 347773 w 1181465"/>
              <a:gd name="connsiteY1" fmla="*/ 6571 h 1028430"/>
              <a:gd name="connsiteX2" fmla="*/ 12493 w 1181465"/>
              <a:gd name="connsiteY2" fmla="*/ 143731 h 1028430"/>
              <a:gd name="connsiteX3" fmla="*/ 131873 w 1181465"/>
              <a:gd name="connsiteY3" fmla="*/ 656811 h 1028430"/>
              <a:gd name="connsiteX4" fmla="*/ 690673 w 1181465"/>
              <a:gd name="connsiteY4" fmla="*/ 1020031 h 1028430"/>
              <a:gd name="connsiteX5" fmla="*/ 1180893 w 1181465"/>
              <a:gd name="connsiteY5" fmla="*/ 296131 h 1028430"/>
              <a:gd name="connsiteX6" fmla="*/ 888793 w 1181465"/>
              <a:gd name="connsiteY6" fmla="*/ 57371 h 1028430"/>
              <a:gd name="connsiteX7" fmla="*/ 604313 w 1181465"/>
              <a:gd name="connsiteY7" fmla="*/ 288511 h 1028430"/>
              <a:gd name="connsiteX0" fmla="*/ 604313 w 1181465"/>
              <a:gd name="connsiteY0" fmla="*/ 270887 h 1010806"/>
              <a:gd name="connsiteX1" fmla="*/ 347773 w 1181465"/>
              <a:gd name="connsiteY1" fmla="*/ 7997 h 1010806"/>
              <a:gd name="connsiteX2" fmla="*/ 12493 w 1181465"/>
              <a:gd name="connsiteY2" fmla="*/ 126107 h 1010806"/>
              <a:gd name="connsiteX3" fmla="*/ 131873 w 1181465"/>
              <a:gd name="connsiteY3" fmla="*/ 639187 h 1010806"/>
              <a:gd name="connsiteX4" fmla="*/ 690673 w 1181465"/>
              <a:gd name="connsiteY4" fmla="*/ 1002407 h 1010806"/>
              <a:gd name="connsiteX5" fmla="*/ 1180893 w 1181465"/>
              <a:gd name="connsiteY5" fmla="*/ 278507 h 1010806"/>
              <a:gd name="connsiteX6" fmla="*/ 888793 w 1181465"/>
              <a:gd name="connsiteY6" fmla="*/ 39747 h 1010806"/>
              <a:gd name="connsiteX7" fmla="*/ 604313 w 1181465"/>
              <a:gd name="connsiteY7" fmla="*/ 270887 h 1010806"/>
              <a:gd name="connsiteX0" fmla="*/ 621462 w 1198614"/>
              <a:gd name="connsiteY0" fmla="*/ 289918 h 1029837"/>
              <a:gd name="connsiteX1" fmla="*/ 364922 w 1198614"/>
              <a:gd name="connsiteY1" fmla="*/ 27028 h 1029837"/>
              <a:gd name="connsiteX2" fmla="*/ 29642 w 1198614"/>
              <a:gd name="connsiteY2" fmla="*/ 145138 h 1029837"/>
              <a:gd name="connsiteX3" fmla="*/ 149022 w 1198614"/>
              <a:gd name="connsiteY3" fmla="*/ 658218 h 1029837"/>
              <a:gd name="connsiteX4" fmla="*/ 707822 w 1198614"/>
              <a:gd name="connsiteY4" fmla="*/ 1021438 h 1029837"/>
              <a:gd name="connsiteX5" fmla="*/ 1198042 w 1198614"/>
              <a:gd name="connsiteY5" fmla="*/ 297538 h 1029837"/>
              <a:gd name="connsiteX6" fmla="*/ 905942 w 1198614"/>
              <a:gd name="connsiteY6" fmla="*/ 58778 h 1029837"/>
              <a:gd name="connsiteX7" fmla="*/ 621462 w 1198614"/>
              <a:gd name="connsiteY7" fmla="*/ 289918 h 1029837"/>
              <a:gd name="connsiteX0" fmla="*/ 621462 w 1198614"/>
              <a:gd name="connsiteY0" fmla="*/ 309380 h 1049299"/>
              <a:gd name="connsiteX1" fmla="*/ 364922 w 1198614"/>
              <a:gd name="connsiteY1" fmla="*/ 46490 h 1049299"/>
              <a:gd name="connsiteX2" fmla="*/ 29642 w 1198614"/>
              <a:gd name="connsiteY2" fmla="*/ 164600 h 1049299"/>
              <a:gd name="connsiteX3" fmla="*/ 149022 w 1198614"/>
              <a:gd name="connsiteY3" fmla="*/ 677680 h 1049299"/>
              <a:gd name="connsiteX4" fmla="*/ 707822 w 1198614"/>
              <a:gd name="connsiteY4" fmla="*/ 1040900 h 1049299"/>
              <a:gd name="connsiteX5" fmla="*/ 1198042 w 1198614"/>
              <a:gd name="connsiteY5" fmla="*/ 317000 h 1049299"/>
              <a:gd name="connsiteX6" fmla="*/ 905942 w 1198614"/>
              <a:gd name="connsiteY6" fmla="*/ 78240 h 1049299"/>
              <a:gd name="connsiteX7" fmla="*/ 621462 w 1198614"/>
              <a:gd name="connsiteY7" fmla="*/ 309380 h 1049299"/>
              <a:gd name="connsiteX0" fmla="*/ 621462 w 1198614"/>
              <a:gd name="connsiteY0" fmla="*/ 305247 h 1045166"/>
              <a:gd name="connsiteX1" fmla="*/ 364922 w 1198614"/>
              <a:gd name="connsiteY1" fmla="*/ 42357 h 1045166"/>
              <a:gd name="connsiteX2" fmla="*/ 29642 w 1198614"/>
              <a:gd name="connsiteY2" fmla="*/ 160467 h 1045166"/>
              <a:gd name="connsiteX3" fmla="*/ 149022 w 1198614"/>
              <a:gd name="connsiteY3" fmla="*/ 673547 h 1045166"/>
              <a:gd name="connsiteX4" fmla="*/ 707822 w 1198614"/>
              <a:gd name="connsiteY4" fmla="*/ 1036767 h 1045166"/>
              <a:gd name="connsiteX5" fmla="*/ 1198042 w 1198614"/>
              <a:gd name="connsiteY5" fmla="*/ 312867 h 1045166"/>
              <a:gd name="connsiteX6" fmla="*/ 905942 w 1198614"/>
              <a:gd name="connsiteY6" fmla="*/ 74107 h 1045166"/>
              <a:gd name="connsiteX7" fmla="*/ 621462 w 1198614"/>
              <a:gd name="connsiteY7" fmla="*/ 305247 h 1045166"/>
              <a:gd name="connsiteX0" fmla="*/ 603989 w 1181141"/>
              <a:gd name="connsiteY0" fmla="*/ 283425 h 1023344"/>
              <a:gd name="connsiteX1" fmla="*/ 342687 w 1181141"/>
              <a:gd name="connsiteY1" fmla="*/ 22916 h 1023344"/>
              <a:gd name="connsiteX2" fmla="*/ 12169 w 1181141"/>
              <a:gd name="connsiteY2" fmla="*/ 138645 h 1023344"/>
              <a:gd name="connsiteX3" fmla="*/ 131549 w 1181141"/>
              <a:gd name="connsiteY3" fmla="*/ 651725 h 1023344"/>
              <a:gd name="connsiteX4" fmla="*/ 690349 w 1181141"/>
              <a:gd name="connsiteY4" fmla="*/ 1014945 h 1023344"/>
              <a:gd name="connsiteX5" fmla="*/ 1180569 w 1181141"/>
              <a:gd name="connsiteY5" fmla="*/ 291045 h 1023344"/>
              <a:gd name="connsiteX6" fmla="*/ 888469 w 1181141"/>
              <a:gd name="connsiteY6" fmla="*/ 52285 h 1023344"/>
              <a:gd name="connsiteX7" fmla="*/ 603989 w 1181141"/>
              <a:gd name="connsiteY7" fmla="*/ 283425 h 1023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81141" h="1023344">
                <a:moveTo>
                  <a:pt x="603989" y="283425"/>
                </a:moveTo>
                <a:cubicBezTo>
                  <a:pt x="513025" y="278530"/>
                  <a:pt x="457993" y="85147"/>
                  <a:pt x="342687" y="22916"/>
                </a:cubicBezTo>
                <a:cubicBezTo>
                  <a:pt x="227381" y="-39315"/>
                  <a:pt x="47359" y="33844"/>
                  <a:pt x="12169" y="138645"/>
                </a:cubicBezTo>
                <a:cubicBezTo>
                  <a:pt x="-23021" y="243447"/>
                  <a:pt x="18519" y="505675"/>
                  <a:pt x="131549" y="651725"/>
                </a:cubicBezTo>
                <a:cubicBezTo>
                  <a:pt x="244579" y="797775"/>
                  <a:pt x="515512" y="1075058"/>
                  <a:pt x="690349" y="1014945"/>
                </a:cubicBezTo>
                <a:cubicBezTo>
                  <a:pt x="865186" y="954832"/>
                  <a:pt x="1167869" y="460378"/>
                  <a:pt x="1180569" y="291045"/>
                </a:cubicBezTo>
                <a:cubicBezTo>
                  <a:pt x="1193269" y="121712"/>
                  <a:pt x="991710" y="10692"/>
                  <a:pt x="888469" y="52285"/>
                </a:cubicBezTo>
                <a:cubicBezTo>
                  <a:pt x="785228" y="93878"/>
                  <a:pt x="694953" y="288320"/>
                  <a:pt x="603989" y="283425"/>
                </a:cubicBezTo>
                <a:close/>
              </a:path>
            </a:pathLst>
          </a:custGeom>
          <a:solidFill>
            <a:srgbClr val="7FD1F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pic>
        <p:nvPicPr>
          <p:cNvPr id="46" name="图片 45">
            <a:extLst>
              <a:ext uri="{FF2B5EF4-FFF2-40B4-BE49-F238E27FC236}">
                <a16:creationId xmlns:a16="http://schemas.microsoft.com/office/drawing/2014/main" xmlns="" id="{88C03C12-53DC-4809-9654-61508330D397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5657338"/>
            <a:ext cx="12192000" cy="1198068"/>
          </a:xfrm>
          <a:prstGeom prst="rect">
            <a:avLst/>
          </a:prstGeom>
        </p:spPr>
      </p:pic>
      <p:pic>
        <p:nvPicPr>
          <p:cNvPr id="41" name="图片 40">
            <a:extLst>
              <a:ext uri="{FF2B5EF4-FFF2-40B4-BE49-F238E27FC236}">
                <a16:creationId xmlns:a16="http://schemas.microsoft.com/office/drawing/2014/main" xmlns="" id="{8E97C23A-17D6-4D74-9246-66F7A2C78ED3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73971" y="3252480"/>
            <a:ext cx="4531192" cy="3886510"/>
          </a:xfrm>
          <a:prstGeom prst="rect">
            <a:avLst/>
          </a:prstGeom>
        </p:spPr>
      </p:pic>
      <p:pic>
        <p:nvPicPr>
          <p:cNvPr id="3" name="图片 2">
            <a:extLst>
              <a:ext uri="{FF2B5EF4-FFF2-40B4-BE49-F238E27FC236}">
                <a16:creationId xmlns:a16="http://schemas.microsoft.com/office/drawing/2014/main" xmlns="" id="{60114C1F-DA3E-4CBA-A803-35EA4DA5C67B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2083" y="519909"/>
            <a:ext cx="7814320" cy="6510831"/>
          </a:xfrm>
          <a:prstGeom prst="rect">
            <a:avLst/>
          </a:prstGeom>
        </p:spPr>
      </p:pic>
      <p:pic>
        <p:nvPicPr>
          <p:cNvPr id="43" name="图片 42">
            <a:extLst>
              <a:ext uri="{FF2B5EF4-FFF2-40B4-BE49-F238E27FC236}">
                <a16:creationId xmlns:a16="http://schemas.microsoft.com/office/drawing/2014/main" xmlns="" id="{22725F46-1202-427B-9538-6F6FBDA184EB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3522" y="2678419"/>
            <a:ext cx="1242640" cy="902018"/>
          </a:xfrm>
          <a:prstGeom prst="rect">
            <a:avLst/>
          </a:prstGeom>
        </p:spPr>
      </p:pic>
      <p:pic>
        <p:nvPicPr>
          <p:cNvPr id="59" name="图片 58">
            <a:extLst>
              <a:ext uri="{FF2B5EF4-FFF2-40B4-BE49-F238E27FC236}">
                <a16:creationId xmlns:a16="http://schemas.microsoft.com/office/drawing/2014/main" xmlns="" id="{C0530711-DD8D-4C0D-B0F8-AE6839B83D4A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81585" y="4936439"/>
            <a:ext cx="5274942" cy="2107595"/>
          </a:xfrm>
          <a:prstGeom prst="rect">
            <a:avLst/>
          </a:prstGeom>
        </p:spPr>
      </p:pic>
      <p:pic>
        <p:nvPicPr>
          <p:cNvPr id="53" name="图片 52">
            <a:extLst>
              <a:ext uri="{FF2B5EF4-FFF2-40B4-BE49-F238E27FC236}">
                <a16:creationId xmlns:a16="http://schemas.microsoft.com/office/drawing/2014/main" xmlns="" id="{7BD1C385-9B5C-48D9-901C-BFC03549C3C5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25517" y="1552864"/>
            <a:ext cx="1277893" cy="1409521"/>
          </a:xfrm>
          <a:prstGeom prst="rect">
            <a:avLst/>
          </a:prstGeom>
        </p:spPr>
      </p:pic>
      <p:sp>
        <p:nvSpPr>
          <p:cNvPr id="54" name="标题 1">
            <a:extLst>
              <a:ext uri="{FF2B5EF4-FFF2-40B4-BE49-F238E27FC236}">
                <a16:creationId xmlns:a16="http://schemas.microsoft.com/office/drawing/2014/main" xmlns="" id="{3F855BBE-1007-4404-AE16-D77644DCB5FC}"/>
              </a:ext>
            </a:extLst>
          </p:cNvPr>
          <p:cNvSpPr txBox="1">
            <a:spLocks/>
          </p:cNvSpPr>
          <p:nvPr/>
        </p:nvSpPr>
        <p:spPr>
          <a:xfrm>
            <a:off x="1981772" y="3468159"/>
            <a:ext cx="5274942" cy="1745257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ts val="12000"/>
              </a:lnSpc>
            </a:pPr>
            <a:r>
              <a:rPr lang="en-US" altLang="zh-CN" sz="8000" spc="600" dirty="0" err="1" smtClean="0">
                <a:solidFill>
                  <a:prstClr val="black">
                    <a:lumMod val="95000"/>
                    <a:lumOff val="5000"/>
                  </a:prstClr>
                </a:solidFill>
                <a:latin typeface="Times New Roman" pitchFamily="18" charset="0"/>
                <a:cs typeface="Times New Roman" pitchFamily="18" charset="0"/>
              </a:rPr>
              <a:t>Chào</a:t>
            </a:r>
            <a:r>
              <a:rPr lang="en-US" altLang="zh-CN" sz="8000" spc="600" dirty="0" smtClean="0">
                <a:solidFill>
                  <a:prstClr val="black">
                    <a:lumMod val="95000"/>
                    <a:lumOff val="5000"/>
                  </a:prstClr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>
              <a:lnSpc>
                <a:spcPts val="12000"/>
              </a:lnSpc>
            </a:pPr>
            <a:r>
              <a:rPr lang="en-US" altLang="zh-CN" sz="8000" spc="600" dirty="0" err="1" smtClean="0">
                <a:solidFill>
                  <a:prstClr val="black">
                    <a:lumMod val="95000"/>
                    <a:lumOff val="5000"/>
                  </a:prstClr>
                </a:solidFill>
                <a:latin typeface="Times New Roman" pitchFamily="18" charset="0"/>
                <a:cs typeface="Times New Roman" pitchFamily="18" charset="0"/>
              </a:rPr>
              <a:t>tạm</a:t>
            </a:r>
            <a:r>
              <a:rPr lang="en-US" altLang="zh-CN" sz="8000" spc="600" dirty="0" smtClean="0">
                <a:solidFill>
                  <a:prstClr val="black">
                    <a:lumMod val="95000"/>
                    <a:lumOff val="5000"/>
                  </a:prst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zh-CN" sz="8000" spc="600" dirty="0" err="1" smtClean="0">
                <a:solidFill>
                  <a:prstClr val="black">
                    <a:lumMod val="95000"/>
                    <a:lumOff val="5000"/>
                  </a:prstClr>
                </a:solidFill>
                <a:latin typeface="Times New Roman" pitchFamily="18" charset="0"/>
                <a:cs typeface="Times New Roman" pitchFamily="18" charset="0"/>
              </a:rPr>
              <a:t>biệt</a:t>
            </a:r>
            <a:r>
              <a:rPr lang="en-US" altLang="zh-CN" sz="8000" spc="600" dirty="0" smtClean="0">
                <a:solidFill>
                  <a:prstClr val="black">
                    <a:lumMod val="95000"/>
                    <a:lumOff val="5000"/>
                  </a:prstClr>
                </a:solidFill>
                <a:latin typeface="Times New Roman" pitchFamily="18" charset="0"/>
                <a:cs typeface="Times New Roman" pitchFamily="18" charset="0"/>
              </a:rPr>
              <a:t> !!!</a:t>
            </a:r>
            <a:endParaRPr lang="zh-CN" altLang="en-US" sz="8000" spc="600" dirty="0">
              <a:solidFill>
                <a:prstClr val="black">
                  <a:lumMod val="95000"/>
                  <a:lumOff val="5000"/>
                </a:prstClr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18361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750" advClick="0" advTm="0">
        <p14:doors dir="vert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7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7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7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7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7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7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7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7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75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7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7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7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7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7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7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75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7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7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500"/>
                            </p:stCondLst>
                            <p:childTnLst>
                              <p:par>
                                <p:cTn id="75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250"/>
                            </p:stCondLst>
                            <p:childTnLst>
                              <p:par>
                                <p:cTn id="8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7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3000"/>
                            </p:stCondLst>
                            <p:childTnLst>
                              <p:par>
                                <p:cTn id="9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3" dur="7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750"/>
                            </p:stCondLst>
                            <p:childTnLst>
                              <p:par>
                                <p:cTn id="9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7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7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75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animBg="1"/>
      <p:bldP spid="49" grpId="0" animBg="1"/>
      <p:bldP spid="50" grpId="0" animBg="1"/>
      <p:bldP spid="51" grpId="0" animBg="1"/>
      <p:bldP spid="54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18313"/>
          </a:xfrm>
          <a:prstGeom prst="rect">
            <a:avLst/>
          </a:prstGeom>
        </p:spPr>
      </p:pic>
      <p:sp>
        <p:nvSpPr>
          <p:cNvPr id="5" name="Text Box 70"/>
          <p:cNvSpPr txBox="1">
            <a:spLocks noChangeArrowheads="1"/>
          </p:cNvSpPr>
          <p:nvPr/>
        </p:nvSpPr>
        <p:spPr bwMode="auto">
          <a:xfrm>
            <a:off x="1786950" y="2879725"/>
            <a:ext cx="914400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000" b="1">
                <a:solidFill>
                  <a:srgbClr val="000000"/>
                </a:solidFill>
                <a:latin typeface="VNI-Times" pitchFamily="2" charset="0"/>
              </a:rPr>
              <a:t>1 </a:t>
            </a:r>
            <a:r>
              <a:rPr lang="en-US" altLang="en-US" sz="2000" b="1">
                <a:solidFill>
                  <a:srgbClr val="000000"/>
                </a:solidFill>
                <a:cs typeface="Times New Roman" panose="02020603050405020304" pitchFamily="18" charset="0"/>
              </a:rPr>
              <a:t>chục</a:t>
            </a:r>
          </a:p>
        </p:txBody>
      </p:sp>
      <p:sp>
        <p:nvSpPr>
          <p:cNvPr id="6" name="Text Box 80"/>
          <p:cNvSpPr txBox="1">
            <a:spLocks noChangeArrowheads="1"/>
          </p:cNvSpPr>
          <p:nvPr/>
        </p:nvSpPr>
        <p:spPr bwMode="auto">
          <a:xfrm>
            <a:off x="3539550" y="6034088"/>
            <a:ext cx="41910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800" b="1">
                <a:solidFill>
                  <a:srgbClr val="0000FF"/>
                </a:solidFill>
                <a:cs typeface="Times New Roman" panose="02020603050405020304" pitchFamily="18" charset="0"/>
              </a:rPr>
              <a:t>10 chục bằng 100</a:t>
            </a:r>
          </a:p>
        </p:txBody>
      </p:sp>
      <p:grpSp>
        <p:nvGrpSpPr>
          <p:cNvPr id="7" name="Group 854"/>
          <p:cNvGrpSpPr>
            <a:grpSpLocks/>
          </p:cNvGrpSpPr>
          <p:nvPr/>
        </p:nvGrpSpPr>
        <p:grpSpPr bwMode="auto">
          <a:xfrm>
            <a:off x="2167950" y="1371600"/>
            <a:ext cx="152400" cy="1524000"/>
            <a:chOff x="960" y="854"/>
            <a:chExt cx="96" cy="960"/>
          </a:xfrm>
        </p:grpSpPr>
        <p:sp>
          <p:nvSpPr>
            <p:cNvPr id="8" name="Rectangle 81"/>
            <p:cNvSpPr>
              <a:spLocks noChangeArrowheads="1"/>
            </p:cNvSpPr>
            <p:nvPr/>
          </p:nvSpPr>
          <p:spPr bwMode="auto">
            <a:xfrm>
              <a:off x="960" y="171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9" name="Rectangle 82"/>
            <p:cNvSpPr>
              <a:spLocks noChangeArrowheads="1"/>
            </p:cNvSpPr>
            <p:nvPr/>
          </p:nvSpPr>
          <p:spPr bwMode="auto">
            <a:xfrm>
              <a:off x="960" y="162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0" name="Rectangle 83"/>
            <p:cNvSpPr>
              <a:spLocks noChangeArrowheads="1"/>
            </p:cNvSpPr>
            <p:nvPr/>
          </p:nvSpPr>
          <p:spPr bwMode="auto">
            <a:xfrm>
              <a:off x="960" y="152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" name="Rectangle 84"/>
            <p:cNvSpPr>
              <a:spLocks noChangeArrowheads="1"/>
            </p:cNvSpPr>
            <p:nvPr/>
          </p:nvSpPr>
          <p:spPr bwMode="auto">
            <a:xfrm>
              <a:off x="960" y="143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" name="Rectangle 85"/>
            <p:cNvSpPr>
              <a:spLocks noChangeArrowheads="1"/>
            </p:cNvSpPr>
            <p:nvPr/>
          </p:nvSpPr>
          <p:spPr bwMode="auto">
            <a:xfrm>
              <a:off x="960" y="133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" name="Rectangle 86"/>
            <p:cNvSpPr>
              <a:spLocks noChangeArrowheads="1"/>
            </p:cNvSpPr>
            <p:nvPr/>
          </p:nvSpPr>
          <p:spPr bwMode="auto">
            <a:xfrm>
              <a:off x="960" y="123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4" name="Rectangle 87"/>
            <p:cNvSpPr>
              <a:spLocks noChangeArrowheads="1"/>
            </p:cNvSpPr>
            <p:nvPr/>
          </p:nvSpPr>
          <p:spPr bwMode="auto">
            <a:xfrm>
              <a:off x="960" y="114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5" name="Rectangle 88"/>
            <p:cNvSpPr>
              <a:spLocks noChangeArrowheads="1"/>
            </p:cNvSpPr>
            <p:nvPr/>
          </p:nvSpPr>
          <p:spPr bwMode="auto">
            <a:xfrm>
              <a:off x="960" y="104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" name="Rectangle 89"/>
            <p:cNvSpPr>
              <a:spLocks noChangeArrowheads="1"/>
            </p:cNvSpPr>
            <p:nvPr/>
          </p:nvSpPr>
          <p:spPr bwMode="auto">
            <a:xfrm>
              <a:off x="960" y="95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" name="Rectangle 90"/>
            <p:cNvSpPr>
              <a:spLocks noChangeArrowheads="1"/>
            </p:cNvSpPr>
            <p:nvPr/>
          </p:nvSpPr>
          <p:spPr bwMode="auto">
            <a:xfrm>
              <a:off x="960" y="85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8" name="Group 102"/>
          <p:cNvGrpSpPr>
            <a:grpSpLocks/>
          </p:cNvGrpSpPr>
          <p:nvPr/>
        </p:nvGrpSpPr>
        <p:grpSpPr bwMode="auto">
          <a:xfrm>
            <a:off x="3082350" y="1355725"/>
            <a:ext cx="152400" cy="1524000"/>
            <a:chOff x="912" y="1104"/>
            <a:chExt cx="96" cy="960"/>
          </a:xfrm>
        </p:grpSpPr>
        <p:sp>
          <p:nvSpPr>
            <p:cNvPr id="19" name="Rectangle 92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" name="Rectangle 93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" name="Rectangle 94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" name="Rectangle 95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" name="Rectangle 96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" name="Rectangle 97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5" name="Rectangle 98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6" name="Rectangle 99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7" name="Rectangle 100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8" name="Rectangle 101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9" name="Group 104"/>
          <p:cNvGrpSpPr>
            <a:grpSpLocks/>
          </p:cNvGrpSpPr>
          <p:nvPr/>
        </p:nvGrpSpPr>
        <p:grpSpPr bwMode="auto">
          <a:xfrm>
            <a:off x="3310950" y="1355725"/>
            <a:ext cx="152400" cy="1524000"/>
            <a:chOff x="912" y="1104"/>
            <a:chExt cx="96" cy="960"/>
          </a:xfrm>
        </p:grpSpPr>
        <p:sp>
          <p:nvSpPr>
            <p:cNvPr id="30" name="Rectangle 105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1" name="Rectangle 106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2" name="Rectangle 107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" name="Rectangle 108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4" name="Rectangle 109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5" name="Rectangle 110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6" name="Rectangle 111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" name="Rectangle 112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" name="Rectangle 113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" name="Rectangle 114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0" name="Group 115"/>
          <p:cNvGrpSpPr>
            <a:grpSpLocks/>
          </p:cNvGrpSpPr>
          <p:nvPr/>
        </p:nvGrpSpPr>
        <p:grpSpPr bwMode="auto">
          <a:xfrm>
            <a:off x="4225350" y="1355725"/>
            <a:ext cx="152400" cy="1524000"/>
            <a:chOff x="912" y="1104"/>
            <a:chExt cx="96" cy="960"/>
          </a:xfrm>
        </p:grpSpPr>
        <p:sp>
          <p:nvSpPr>
            <p:cNvPr id="41" name="Rectangle 116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" name="Rectangle 117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" name="Rectangle 118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" name="Rectangle 119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" name="Rectangle 120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" name="Rectangle 121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7" name="Rectangle 122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" name="Rectangle 123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" name="Rectangle 124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" name="Rectangle 125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51" name="Group 126"/>
          <p:cNvGrpSpPr>
            <a:grpSpLocks/>
          </p:cNvGrpSpPr>
          <p:nvPr/>
        </p:nvGrpSpPr>
        <p:grpSpPr bwMode="auto">
          <a:xfrm>
            <a:off x="4453950" y="1355725"/>
            <a:ext cx="152400" cy="1524000"/>
            <a:chOff x="912" y="1104"/>
            <a:chExt cx="96" cy="960"/>
          </a:xfrm>
        </p:grpSpPr>
        <p:sp>
          <p:nvSpPr>
            <p:cNvPr id="52" name="Rectangle 127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3" name="Rectangle 128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4" name="Rectangle 129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5" name="Rectangle 130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6" name="Rectangle 131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7" name="Rectangle 132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" name="Rectangle 133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" name="Rectangle 134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" name="Rectangle 135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" name="Rectangle 136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62" name="Group 137"/>
          <p:cNvGrpSpPr>
            <a:grpSpLocks/>
          </p:cNvGrpSpPr>
          <p:nvPr/>
        </p:nvGrpSpPr>
        <p:grpSpPr bwMode="auto">
          <a:xfrm>
            <a:off x="5596950" y="1355725"/>
            <a:ext cx="152400" cy="1524000"/>
            <a:chOff x="912" y="1104"/>
            <a:chExt cx="96" cy="960"/>
          </a:xfrm>
        </p:grpSpPr>
        <p:sp>
          <p:nvSpPr>
            <p:cNvPr id="63" name="Rectangle 138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" name="Rectangle 139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5" name="Rectangle 140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6" name="Rectangle 141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7" name="Rectangle 142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8" name="Rectangle 143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9" name="Rectangle 144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70" name="Rectangle 145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71" name="Rectangle 146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72" name="Rectangle 147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73" name="Group 148"/>
          <p:cNvGrpSpPr>
            <a:grpSpLocks/>
          </p:cNvGrpSpPr>
          <p:nvPr/>
        </p:nvGrpSpPr>
        <p:grpSpPr bwMode="auto">
          <a:xfrm>
            <a:off x="5825550" y="1355725"/>
            <a:ext cx="152400" cy="1524000"/>
            <a:chOff x="912" y="1104"/>
            <a:chExt cx="96" cy="960"/>
          </a:xfrm>
        </p:grpSpPr>
        <p:sp>
          <p:nvSpPr>
            <p:cNvPr id="74" name="Rectangle 149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75" name="Rectangle 150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76" name="Rectangle 151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77" name="Rectangle 152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78" name="Rectangle 153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79" name="Rectangle 154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80" name="Rectangle 155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81" name="Rectangle 156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82" name="Rectangle 157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83" name="Rectangle 158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84" name="Group 159"/>
          <p:cNvGrpSpPr>
            <a:grpSpLocks/>
          </p:cNvGrpSpPr>
          <p:nvPr/>
        </p:nvGrpSpPr>
        <p:grpSpPr bwMode="auto">
          <a:xfrm>
            <a:off x="4682550" y="1355725"/>
            <a:ext cx="152400" cy="1524000"/>
            <a:chOff x="912" y="1104"/>
            <a:chExt cx="96" cy="960"/>
          </a:xfrm>
        </p:grpSpPr>
        <p:sp>
          <p:nvSpPr>
            <p:cNvPr id="85" name="Rectangle 160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86" name="Rectangle 161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87" name="Rectangle 162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88" name="Rectangle 163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89" name="Rectangle 164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90" name="Rectangle 165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91" name="Rectangle 166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92" name="Rectangle 167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93" name="Rectangle 168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94" name="Rectangle 169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95" name="Group 170"/>
          <p:cNvGrpSpPr>
            <a:grpSpLocks/>
          </p:cNvGrpSpPr>
          <p:nvPr/>
        </p:nvGrpSpPr>
        <p:grpSpPr bwMode="auto">
          <a:xfrm>
            <a:off x="6054150" y="1355725"/>
            <a:ext cx="152400" cy="1524000"/>
            <a:chOff x="912" y="1104"/>
            <a:chExt cx="96" cy="960"/>
          </a:xfrm>
        </p:grpSpPr>
        <p:sp>
          <p:nvSpPr>
            <p:cNvPr id="96" name="Rectangle 171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97" name="Rectangle 172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98" name="Rectangle 173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99" name="Rectangle 174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00" name="Rectangle 175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01" name="Rectangle 176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02" name="Rectangle 177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03" name="Rectangle 178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04" name="Rectangle 179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05" name="Rectangle 180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06" name="Group 181"/>
          <p:cNvGrpSpPr>
            <a:grpSpLocks/>
          </p:cNvGrpSpPr>
          <p:nvPr/>
        </p:nvGrpSpPr>
        <p:grpSpPr bwMode="auto">
          <a:xfrm>
            <a:off x="6282750" y="1355725"/>
            <a:ext cx="152400" cy="1524000"/>
            <a:chOff x="912" y="1104"/>
            <a:chExt cx="96" cy="960"/>
          </a:xfrm>
        </p:grpSpPr>
        <p:sp>
          <p:nvSpPr>
            <p:cNvPr id="107" name="Rectangle 182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08" name="Rectangle 183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09" name="Rectangle 184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0" name="Rectangle 185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1" name="Rectangle 186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2" name="Rectangle 187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3" name="Rectangle 188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4" name="Rectangle 189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5" name="Rectangle 190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6" name="Rectangle 191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17" name="Group 192"/>
          <p:cNvGrpSpPr>
            <a:grpSpLocks/>
          </p:cNvGrpSpPr>
          <p:nvPr/>
        </p:nvGrpSpPr>
        <p:grpSpPr bwMode="auto">
          <a:xfrm>
            <a:off x="7197150" y="1355725"/>
            <a:ext cx="152400" cy="1524000"/>
            <a:chOff x="912" y="1104"/>
            <a:chExt cx="96" cy="960"/>
          </a:xfrm>
        </p:grpSpPr>
        <p:sp>
          <p:nvSpPr>
            <p:cNvPr id="118" name="Rectangle 193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19" name="Rectangle 194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0" name="Rectangle 195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1" name="Rectangle 196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2" name="Rectangle 197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3" name="Rectangle 198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4" name="Rectangle 199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5" name="Rectangle 200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6" name="Rectangle 201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27" name="Rectangle 202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28" name="Group 203"/>
          <p:cNvGrpSpPr>
            <a:grpSpLocks/>
          </p:cNvGrpSpPr>
          <p:nvPr/>
        </p:nvGrpSpPr>
        <p:grpSpPr bwMode="auto">
          <a:xfrm>
            <a:off x="7425750" y="1355725"/>
            <a:ext cx="152400" cy="1524000"/>
            <a:chOff x="912" y="1104"/>
            <a:chExt cx="96" cy="960"/>
          </a:xfrm>
        </p:grpSpPr>
        <p:sp>
          <p:nvSpPr>
            <p:cNvPr id="129" name="Rectangle 204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0" name="Rectangle 205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1" name="Rectangle 206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2" name="Rectangle 207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3" name="Rectangle 208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4" name="Rectangle 209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5" name="Rectangle 210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6" name="Rectangle 211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7" name="Rectangle 212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38" name="Rectangle 213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39" name="Group 214"/>
          <p:cNvGrpSpPr>
            <a:grpSpLocks/>
          </p:cNvGrpSpPr>
          <p:nvPr/>
        </p:nvGrpSpPr>
        <p:grpSpPr bwMode="auto">
          <a:xfrm>
            <a:off x="7654350" y="1355725"/>
            <a:ext cx="152400" cy="1524000"/>
            <a:chOff x="912" y="1104"/>
            <a:chExt cx="96" cy="960"/>
          </a:xfrm>
        </p:grpSpPr>
        <p:sp>
          <p:nvSpPr>
            <p:cNvPr id="140" name="Rectangle 215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41" name="Rectangle 216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42" name="Rectangle 217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43" name="Rectangle 218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44" name="Rectangle 219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45" name="Rectangle 220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46" name="Rectangle 221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47" name="Rectangle 222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48" name="Rectangle 223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49" name="Rectangle 224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50" name="Group 225"/>
          <p:cNvGrpSpPr>
            <a:grpSpLocks/>
          </p:cNvGrpSpPr>
          <p:nvPr/>
        </p:nvGrpSpPr>
        <p:grpSpPr bwMode="auto">
          <a:xfrm>
            <a:off x="7882950" y="1355725"/>
            <a:ext cx="152400" cy="1524000"/>
            <a:chOff x="912" y="1104"/>
            <a:chExt cx="96" cy="960"/>
          </a:xfrm>
        </p:grpSpPr>
        <p:sp>
          <p:nvSpPr>
            <p:cNvPr id="151" name="Rectangle 226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52" name="Rectangle 227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53" name="Rectangle 228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54" name="Rectangle 229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55" name="Rectangle 230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56" name="Rectangle 231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57" name="Rectangle 232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58" name="Rectangle 233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59" name="Rectangle 234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0" name="Rectangle 235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61" name="Group 236"/>
          <p:cNvGrpSpPr>
            <a:grpSpLocks/>
          </p:cNvGrpSpPr>
          <p:nvPr/>
        </p:nvGrpSpPr>
        <p:grpSpPr bwMode="auto">
          <a:xfrm>
            <a:off x="8111550" y="1355725"/>
            <a:ext cx="152400" cy="1524000"/>
            <a:chOff x="912" y="1104"/>
            <a:chExt cx="96" cy="960"/>
          </a:xfrm>
        </p:grpSpPr>
        <p:sp>
          <p:nvSpPr>
            <p:cNvPr id="162" name="Rectangle 237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3" name="Rectangle 238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4" name="Rectangle 239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5" name="Rectangle 240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6" name="Rectangle 241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7" name="Rectangle 242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8" name="Rectangle 243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69" name="Rectangle 244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0" name="Rectangle 245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1" name="Rectangle 246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172" name="Text Box 247"/>
          <p:cNvSpPr txBox="1">
            <a:spLocks noChangeArrowheads="1"/>
          </p:cNvSpPr>
          <p:nvPr/>
        </p:nvSpPr>
        <p:spPr bwMode="auto">
          <a:xfrm>
            <a:off x="2853750" y="2879725"/>
            <a:ext cx="1066800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000" b="1">
                <a:solidFill>
                  <a:srgbClr val="000000"/>
                </a:solidFill>
                <a:latin typeface="VNI-Times" pitchFamily="2" charset="0"/>
              </a:rPr>
              <a:t>2 </a:t>
            </a:r>
            <a:r>
              <a:rPr lang="en-US" altLang="en-US" sz="2000" b="1">
                <a:solidFill>
                  <a:srgbClr val="000000"/>
                </a:solidFill>
                <a:cs typeface="Times New Roman" panose="02020603050405020304" pitchFamily="18" charset="0"/>
              </a:rPr>
              <a:t>chục</a:t>
            </a:r>
          </a:p>
        </p:txBody>
      </p:sp>
      <p:sp>
        <p:nvSpPr>
          <p:cNvPr id="173" name="Text Box 314"/>
          <p:cNvSpPr txBox="1">
            <a:spLocks noChangeArrowheads="1"/>
          </p:cNvSpPr>
          <p:nvPr/>
        </p:nvSpPr>
        <p:spPr bwMode="auto">
          <a:xfrm>
            <a:off x="4072950" y="2879725"/>
            <a:ext cx="10668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000" b="1">
                <a:solidFill>
                  <a:srgbClr val="000000"/>
                </a:solidFill>
                <a:latin typeface="VNI-Times" pitchFamily="2" charset="0"/>
              </a:rPr>
              <a:t>3 </a:t>
            </a:r>
            <a:r>
              <a:rPr lang="en-US" altLang="en-US" sz="2000" b="1">
                <a:solidFill>
                  <a:srgbClr val="000000"/>
                </a:solidFill>
                <a:cs typeface="Times New Roman" panose="02020603050405020304" pitchFamily="18" charset="0"/>
              </a:rPr>
              <a:t>chục</a:t>
            </a:r>
          </a:p>
        </p:txBody>
      </p:sp>
      <p:sp>
        <p:nvSpPr>
          <p:cNvPr id="174" name="Text Box 315"/>
          <p:cNvSpPr txBox="1">
            <a:spLocks noChangeArrowheads="1"/>
          </p:cNvSpPr>
          <p:nvPr/>
        </p:nvSpPr>
        <p:spPr bwMode="auto">
          <a:xfrm>
            <a:off x="5596950" y="2879725"/>
            <a:ext cx="11430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000" b="1">
                <a:solidFill>
                  <a:srgbClr val="000000"/>
                </a:solidFill>
                <a:latin typeface="VNI-Times" pitchFamily="2" charset="0"/>
              </a:rPr>
              <a:t>4 </a:t>
            </a:r>
            <a:r>
              <a:rPr lang="en-US" altLang="en-US" sz="2000" b="1">
                <a:solidFill>
                  <a:srgbClr val="000000"/>
                </a:solidFill>
                <a:cs typeface="Times New Roman" panose="02020603050405020304" pitchFamily="18" charset="0"/>
              </a:rPr>
              <a:t>chục</a:t>
            </a:r>
          </a:p>
        </p:txBody>
      </p:sp>
      <p:sp>
        <p:nvSpPr>
          <p:cNvPr id="175" name="Text Box 316"/>
          <p:cNvSpPr txBox="1">
            <a:spLocks noChangeArrowheads="1"/>
          </p:cNvSpPr>
          <p:nvPr/>
        </p:nvSpPr>
        <p:spPr bwMode="auto">
          <a:xfrm>
            <a:off x="7273350" y="2879725"/>
            <a:ext cx="12192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000" b="1">
                <a:solidFill>
                  <a:srgbClr val="000000"/>
                </a:solidFill>
                <a:latin typeface="VNI-Times" pitchFamily="2" charset="0"/>
              </a:rPr>
              <a:t>5 </a:t>
            </a:r>
            <a:r>
              <a:rPr lang="en-US" altLang="en-US" sz="2000" b="1">
                <a:solidFill>
                  <a:srgbClr val="000000"/>
                </a:solidFill>
                <a:cs typeface="Times New Roman" panose="02020603050405020304" pitchFamily="18" charset="0"/>
              </a:rPr>
              <a:t>chục</a:t>
            </a:r>
          </a:p>
        </p:txBody>
      </p:sp>
      <p:sp>
        <p:nvSpPr>
          <p:cNvPr id="176" name="Text Box 318"/>
          <p:cNvSpPr txBox="1">
            <a:spLocks noChangeArrowheads="1"/>
          </p:cNvSpPr>
          <p:nvPr/>
        </p:nvSpPr>
        <p:spPr bwMode="auto">
          <a:xfrm>
            <a:off x="1761550" y="3190875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10</a:t>
            </a:r>
          </a:p>
        </p:txBody>
      </p:sp>
      <p:sp>
        <p:nvSpPr>
          <p:cNvPr id="177" name="Text Box 319"/>
          <p:cNvSpPr txBox="1">
            <a:spLocks noChangeArrowheads="1"/>
          </p:cNvSpPr>
          <p:nvPr/>
        </p:nvSpPr>
        <p:spPr bwMode="auto">
          <a:xfrm>
            <a:off x="2853750" y="3184525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20</a:t>
            </a:r>
          </a:p>
        </p:txBody>
      </p:sp>
      <p:sp>
        <p:nvSpPr>
          <p:cNvPr id="178" name="Text Box 320"/>
          <p:cNvSpPr txBox="1">
            <a:spLocks noChangeArrowheads="1"/>
          </p:cNvSpPr>
          <p:nvPr/>
        </p:nvSpPr>
        <p:spPr bwMode="auto">
          <a:xfrm>
            <a:off x="4072950" y="3184525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30</a:t>
            </a:r>
          </a:p>
        </p:txBody>
      </p:sp>
      <p:sp>
        <p:nvSpPr>
          <p:cNvPr id="179" name="Text Box 321"/>
          <p:cNvSpPr txBox="1">
            <a:spLocks noChangeArrowheads="1"/>
          </p:cNvSpPr>
          <p:nvPr/>
        </p:nvSpPr>
        <p:spPr bwMode="auto">
          <a:xfrm>
            <a:off x="5596950" y="3184525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40</a:t>
            </a:r>
          </a:p>
        </p:txBody>
      </p:sp>
      <p:sp>
        <p:nvSpPr>
          <p:cNvPr id="180" name="Text Box 322"/>
          <p:cNvSpPr txBox="1">
            <a:spLocks noChangeArrowheads="1"/>
          </p:cNvSpPr>
          <p:nvPr/>
        </p:nvSpPr>
        <p:spPr bwMode="auto">
          <a:xfrm>
            <a:off x="7273350" y="3184525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50</a:t>
            </a:r>
          </a:p>
        </p:txBody>
      </p:sp>
      <p:grpSp>
        <p:nvGrpSpPr>
          <p:cNvPr id="181" name="Group 392"/>
          <p:cNvGrpSpPr>
            <a:grpSpLocks/>
          </p:cNvGrpSpPr>
          <p:nvPr/>
        </p:nvGrpSpPr>
        <p:grpSpPr bwMode="auto">
          <a:xfrm>
            <a:off x="2490213" y="3733800"/>
            <a:ext cx="152400" cy="1524000"/>
            <a:chOff x="912" y="1104"/>
            <a:chExt cx="96" cy="960"/>
          </a:xfrm>
        </p:grpSpPr>
        <p:sp>
          <p:nvSpPr>
            <p:cNvPr id="182" name="Rectangle 393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3" name="Rectangle 394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" name="Rectangle 395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" name="Rectangle 396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" name="Rectangle 397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7" name="Rectangle 398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8" name="Rectangle 399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9" name="Rectangle 400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0" name="Rectangle 401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1" name="Rectangle 402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92" name="Group 403"/>
          <p:cNvGrpSpPr>
            <a:grpSpLocks/>
          </p:cNvGrpSpPr>
          <p:nvPr/>
        </p:nvGrpSpPr>
        <p:grpSpPr bwMode="auto">
          <a:xfrm>
            <a:off x="2663250" y="3733800"/>
            <a:ext cx="152400" cy="1524000"/>
            <a:chOff x="912" y="1104"/>
            <a:chExt cx="96" cy="960"/>
          </a:xfrm>
        </p:grpSpPr>
        <p:sp>
          <p:nvSpPr>
            <p:cNvPr id="193" name="Rectangle 404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4" name="Rectangle 405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" name="Rectangle 406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" name="Rectangle 407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7" name="Rectangle 408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8" name="Rectangle 409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9" name="Rectangle 410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0" name="Rectangle 411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1" name="Rectangle 412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2" name="Rectangle 413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03" name="Group 414"/>
          <p:cNvGrpSpPr>
            <a:grpSpLocks/>
          </p:cNvGrpSpPr>
          <p:nvPr/>
        </p:nvGrpSpPr>
        <p:grpSpPr bwMode="auto">
          <a:xfrm>
            <a:off x="2842638" y="3733800"/>
            <a:ext cx="152400" cy="1524000"/>
            <a:chOff x="912" y="1104"/>
            <a:chExt cx="96" cy="960"/>
          </a:xfrm>
        </p:grpSpPr>
        <p:sp>
          <p:nvSpPr>
            <p:cNvPr id="204" name="Rectangle 415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" name="Rectangle 416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" name="Rectangle 417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" name="Rectangle 418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8" name="Rectangle 419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9" name="Rectangle 420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0" name="Rectangle 421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1" name="Rectangle 422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2" name="Rectangle 423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3" name="Rectangle 424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14" name="Group 425"/>
          <p:cNvGrpSpPr>
            <a:grpSpLocks/>
          </p:cNvGrpSpPr>
          <p:nvPr/>
        </p:nvGrpSpPr>
        <p:grpSpPr bwMode="auto">
          <a:xfrm>
            <a:off x="3017263" y="3733800"/>
            <a:ext cx="152400" cy="1524000"/>
            <a:chOff x="912" y="1104"/>
            <a:chExt cx="96" cy="960"/>
          </a:xfrm>
        </p:grpSpPr>
        <p:sp>
          <p:nvSpPr>
            <p:cNvPr id="215" name="Rectangle 426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" name="Rectangle 427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" name="Rectangle 428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8" name="Rectangle 429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9" name="Rectangle 430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0" name="Rectangle 431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1" name="Rectangle 432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2" name="Rectangle 433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3" name="Rectangle 434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4" name="Rectangle 435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25" name="Group 436"/>
          <p:cNvGrpSpPr>
            <a:grpSpLocks/>
          </p:cNvGrpSpPr>
          <p:nvPr/>
        </p:nvGrpSpPr>
        <p:grpSpPr bwMode="auto">
          <a:xfrm>
            <a:off x="3209350" y="3733800"/>
            <a:ext cx="152400" cy="1524000"/>
            <a:chOff x="912" y="1104"/>
            <a:chExt cx="96" cy="960"/>
          </a:xfrm>
        </p:grpSpPr>
        <p:sp>
          <p:nvSpPr>
            <p:cNvPr id="226" name="Rectangle 437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" name="Rectangle 438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8" name="Rectangle 439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9" name="Rectangle 440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0" name="Rectangle 441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1" name="Rectangle 442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2" name="Rectangle 443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3" name="Rectangle 444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4" name="Rectangle 445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5" name="Rectangle 446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36" name="Group 447"/>
          <p:cNvGrpSpPr>
            <a:grpSpLocks/>
          </p:cNvGrpSpPr>
          <p:nvPr/>
        </p:nvGrpSpPr>
        <p:grpSpPr bwMode="auto">
          <a:xfrm>
            <a:off x="3387150" y="3733800"/>
            <a:ext cx="152400" cy="1524000"/>
            <a:chOff x="912" y="1104"/>
            <a:chExt cx="96" cy="960"/>
          </a:xfrm>
        </p:grpSpPr>
        <p:sp>
          <p:nvSpPr>
            <p:cNvPr id="237" name="Rectangle 448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" name="Rectangle 449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9" name="Rectangle 450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0" name="Rectangle 451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1" name="Rectangle 452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2" name="Rectangle 453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3" name="Rectangle 454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4" name="Rectangle 455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5" name="Rectangle 456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" name="Rectangle 457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247" name="Text Box 458"/>
          <p:cNvSpPr txBox="1">
            <a:spLocks noChangeArrowheads="1"/>
          </p:cNvSpPr>
          <p:nvPr/>
        </p:nvSpPr>
        <p:spPr bwMode="auto">
          <a:xfrm>
            <a:off x="2625150" y="5241925"/>
            <a:ext cx="11430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000" b="1">
                <a:solidFill>
                  <a:srgbClr val="000000"/>
                </a:solidFill>
                <a:latin typeface="VNI-Times" pitchFamily="2" charset="0"/>
              </a:rPr>
              <a:t>7 </a:t>
            </a:r>
            <a:r>
              <a:rPr lang="en-US" altLang="en-US" sz="2000" b="1">
                <a:solidFill>
                  <a:srgbClr val="000000"/>
                </a:solidFill>
                <a:cs typeface="Times New Roman" panose="02020603050405020304" pitchFamily="18" charset="0"/>
              </a:rPr>
              <a:t>chục</a:t>
            </a:r>
          </a:p>
        </p:txBody>
      </p:sp>
      <p:sp>
        <p:nvSpPr>
          <p:cNvPr id="248" name="Text Box 459"/>
          <p:cNvSpPr txBox="1">
            <a:spLocks noChangeArrowheads="1"/>
          </p:cNvSpPr>
          <p:nvPr/>
        </p:nvSpPr>
        <p:spPr bwMode="auto">
          <a:xfrm>
            <a:off x="2625150" y="55626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70</a:t>
            </a:r>
          </a:p>
        </p:txBody>
      </p:sp>
      <p:grpSp>
        <p:nvGrpSpPr>
          <p:cNvPr id="249" name="Group 460"/>
          <p:cNvGrpSpPr>
            <a:grpSpLocks/>
          </p:cNvGrpSpPr>
          <p:nvPr/>
        </p:nvGrpSpPr>
        <p:grpSpPr bwMode="auto">
          <a:xfrm>
            <a:off x="3568125" y="3733800"/>
            <a:ext cx="152400" cy="1524000"/>
            <a:chOff x="912" y="1104"/>
            <a:chExt cx="96" cy="960"/>
          </a:xfrm>
        </p:grpSpPr>
        <p:sp>
          <p:nvSpPr>
            <p:cNvPr id="250" name="Rectangle 461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51" name="Rectangle 462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52" name="Rectangle 463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53" name="Rectangle 464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54" name="Rectangle 465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55" name="Rectangle 466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56" name="Rectangle 467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57" name="Rectangle 468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58" name="Rectangle 469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59" name="Rectangle 470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60" name="Group 471"/>
          <p:cNvGrpSpPr>
            <a:grpSpLocks/>
          </p:cNvGrpSpPr>
          <p:nvPr/>
        </p:nvGrpSpPr>
        <p:grpSpPr bwMode="auto">
          <a:xfrm>
            <a:off x="4092000" y="3733800"/>
            <a:ext cx="152400" cy="1524000"/>
            <a:chOff x="912" y="1104"/>
            <a:chExt cx="96" cy="960"/>
          </a:xfrm>
        </p:grpSpPr>
        <p:sp>
          <p:nvSpPr>
            <p:cNvPr id="261" name="Rectangle 472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62" name="Rectangle 473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63" name="Rectangle 474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64" name="Rectangle 475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65" name="Rectangle 476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66" name="Rectangle 477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67" name="Rectangle 478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68" name="Rectangle 479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69" name="Rectangle 480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70" name="Rectangle 481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71" name="Group 482"/>
          <p:cNvGrpSpPr>
            <a:grpSpLocks/>
          </p:cNvGrpSpPr>
          <p:nvPr/>
        </p:nvGrpSpPr>
        <p:grpSpPr bwMode="auto">
          <a:xfrm>
            <a:off x="4282500" y="3733800"/>
            <a:ext cx="152400" cy="1524000"/>
            <a:chOff x="912" y="1104"/>
            <a:chExt cx="96" cy="960"/>
          </a:xfrm>
        </p:grpSpPr>
        <p:sp>
          <p:nvSpPr>
            <p:cNvPr id="272" name="Rectangle 483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73" name="Rectangle 484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74" name="Rectangle 485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75" name="Rectangle 486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76" name="Rectangle 487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77" name="Rectangle 488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78" name="Rectangle 489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79" name="Rectangle 490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80" name="Rectangle 491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81" name="Rectangle 492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82" name="Group 493"/>
          <p:cNvGrpSpPr>
            <a:grpSpLocks/>
          </p:cNvGrpSpPr>
          <p:nvPr/>
        </p:nvGrpSpPr>
        <p:grpSpPr bwMode="auto">
          <a:xfrm>
            <a:off x="4463475" y="3733800"/>
            <a:ext cx="152400" cy="1524000"/>
            <a:chOff x="912" y="1104"/>
            <a:chExt cx="96" cy="960"/>
          </a:xfrm>
        </p:grpSpPr>
        <p:sp>
          <p:nvSpPr>
            <p:cNvPr id="283" name="Rectangle 494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84" name="Rectangle 495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85" name="Rectangle 496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86" name="Rectangle 497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87" name="Rectangle 498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88" name="Rectangle 499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89" name="Rectangle 500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0" name="Rectangle 501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1" name="Rectangle 502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2" name="Rectangle 503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93" name="Group 504"/>
          <p:cNvGrpSpPr>
            <a:grpSpLocks/>
          </p:cNvGrpSpPr>
          <p:nvPr/>
        </p:nvGrpSpPr>
        <p:grpSpPr bwMode="auto">
          <a:xfrm>
            <a:off x="4644450" y="3733800"/>
            <a:ext cx="152400" cy="1524000"/>
            <a:chOff x="912" y="1104"/>
            <a:chExt cx="96" cy="960"/>
          </a:xfrm>
        </p:grpSpPr>
        <p:sp>
          <p:nvSpPr>
            <p:cNvPr id="294" name="Rectangle 505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5" name="Rectangle 506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6" name="Rectangle 507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" name="Rectangle 508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" name="Rectangle 509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9" name="Rectangle 510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" name="Rectangle 511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1" name="Rectangle 512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" name="Rectangle 513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3" name="Rectangle 514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04" name="Group 515"/>
          <p:cNvGrpSpPr>
            <a:grpSpLocks/>
          </p:cNvGrpSpPr>
          <p:nvPr/>
        </p:nvGrpSpPr>
        <p:grpSpPr bwMode="auto">
          <a:xfrm>
            <a:off x="4825425" y="3733800"/>
            <a:ext cx="152400" cy="1524000"/>
            <a:chOff x="912" y="1104"/>
            <a:chExt cx="96" cy="960"/>
          </a:xfrm>
        </p:grpSpPr>
        <p:sp>
          <p:nvSpPr>
            <p:cNvPr id="305" name="Rectangle 516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6" name="Rectangle 517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7" name="Rectangle 518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" name="Rectangle 519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9" name="Rectangle 520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10" name="Rectangle 521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11" name="Rectangle 522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12" name="Rectangle 523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13" name="Rectangle 524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14" name="Rectangle 525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15" name="Group 526"/>
          <p:cNvGrpSpPr>
            <a:grpSpLocks/>
          </p:cNvGrpSpPr>
          <p:nvPr/>
        </p:nvGrpSpPr>
        <p:grpSpPr bwMode="auto">
          <a:xfrm>
            <a:off x="5006400" y="3733800"/>
            <a:ext cx="152400" cy="1524000"/>
            <a:chOff x="912" y="1104"/>
            <a:chExt cx="96" cy="960"/>
          </a:xfrm>
        </p:grpSpPr>
        <p:sp>
          <p:nvSpPr>
            <p:cNvPr id="316" name="Rectangle 527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17" name="Rectangle 528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18" name="Rectangle 529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19" name="Rectangle 530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20" name="Rectangle 531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21" name="Rectangle 532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22" name="Rectangle 533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23" name="Rectangle 534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24" name="Rectangle 535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25" name="Rectangle 536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326" name="Text Box 537"/>
          <p:cNvSpPr txBox="1">
            <a:spLocks noChangeArrowheads="1"/>
          </p:cNvSpPr>
          <p:nvPr/>
        </p:nvSpPr>
        <p:spPr bwMode="auto">
          <a:xfrm>
            <a:off x="4225350" y="5241925"/>
            <a:ext cx="11430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000" b="1">
                <a:solidFill>
                  <a:srgbClr val="000000"/>
                </a:solidFill>
                <a:latin typeface="VNI-Times" pitchFamily="2" charset="0"/>
              </a:rPr>
              <a:t>8 </a:t>
            </a:r>
            <a:r>
              <a:rPr lang="en-US" altLang="en-US" sz="2000" b="1">
                <a:solidFill>
                  <a:srgbClr val="000000"/>
                </a:solidFill>
                <a:cs typeface="Times New Roman" panose="02020603050405020304" pitchFamily="18" charset="0"/>
              </a:rPr>
              <a:t>chục</a:t>
            </a:r>
          </a:p>
        </p:txBody>
      </p:sp>
      <p:sp>
        <p:nvSpPr>
          <p:cNvPr id="327" name="Text Box 538"/>
          <p:cNvSpPr txBox="1">
            <a:spLocks noChangeArrowheads="1"/>
          </p:cNvSpPr>
          <p:nvPr/>
        </p:nvSpPr>
        <p:spPr bwMode="auto">
          <a:xfrm>
            <a:off x="4225350" y="55626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80</a:t>
            </a:r>
          </a:p>
        </p:txBody>
      </p:sp>
      <p:grpSp>
        <p:nvGrpSpPr>
          <p:cNvPr id="328" name="Group 539"/>
          <p:cNvGrpSpPr>
            <a:grpSpLocks/>
          </p:cNvGrpSpPr>
          <p:nvPr/>
        </p:nvGrpSpPr>
        <p:grpSpPr bwMode="auto">
          <a:xfrm>
            <a:off x="5187375" y="3733800"/>
            <a:ext cx="152400" cy="1524000"/>
            <a:chOff x="912" y="1104"/>
            <a:chExt cx="96" cy="960"/>
          </a:xfrm>
        </p:grpSpPr>
        <p:sp>
          <p:nvSpPr>
            <p:cNvPr id="329" name="Rectangle 540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0" name="Rectangle 541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1" name="Rectangle 542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2" name="Rectangle 543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3" name="Rectangle 544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4" name="Rectangle 545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5" name="Rectangle 546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6" name="Rectangle 547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7" name="Rectangle 548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8" name="Rectangle 549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39" name="Group 550"/>
          <p:cNvGrpSpPr>
            <a:grpSpLocks/>
          </p:cNvGrpSpPr>
          <p:nvPr/>
        </p:nvGrpSpPr>
        <p:grpSpPr bwMode="auto">
          <a:xfrm>
            <a:off x="5368350" y="3733800"/>
            <a:ext cx="152400" cy="1524000"/>
            <a:chOff x="912" y="1104"/>
            <a:chExt cx="96" cy="960"/>
          </a:xfrm>
        </p:grpSpPr>
        <p:sp>
          <p:nvSpPr>
            <p:cNvPr id="340" name="Rectangle 551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41" name="Rectangle 552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42" name="Rectangle 553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43" name="Rectangle 554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44" name="Rectangle 555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45" name="Rectangle 556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46" name="Rectangle 557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47" name="Rectangle 558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48" name="Rectangle 559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49" name="Rectangle 560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50" name="Group 561"/>
          <p:cNvGrpSpPr>
            <a:grpSpLocks/>
          </p:cNvGrpSpPr>
          <p:nvPr/>
        </p:nvGrpSpPr>
        <p:grpSpPr bwMode="auto">
          <a:xfrm>
            <a:off x="5911275" y="3733800"/>
            <a:ext cx="152400" cy="1524000"/>
            <a:chOff x="912" y="1104"/>
            <a:chExt cx="96" cy="960"/>
          </a:xfrm>
        </p:grpSpPr>
        <p:sp>
          <p:nvSpPr>
            <p:cNvPr id="351" name="Rectangle 562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52" name="Rectangle 563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53" name="Rectangle 564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54" name="Rectangle 565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55" name="Rectangle 566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56" name="Rectangle 567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57" name="Rectangle 568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58" name="Rectangle 569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59" name="Rectangle 570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60" name="Rectangle 571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61" name="Group 572"/>
          <p:cNvGrpSpPr>
            <a:grpSpLocks/>
          </p:cNvGrpSpPr>
          <p:nvPr/>
        </p:nvGrpSpPr>
        <p:grpSpPr bwMode="auto">
          <a:xfrm>
            <a:off x="6097013" y="3733800"/>
            <a:ext cx="152400" cy="1524000"/>
            <a:chOff x="912" y="1104"/>
            <a:chExt cx="96" cy="960"/>
          </a:xfrm>
        </p:grpSpPr>
        <p:sp>
          <p:nvSpPr>
            <p:cNvPr id="362" name="Rectangle 573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63" name="Rectangle 574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64" name="Rectangle 575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65" name="Rectangle 576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66" name="Rectangle 577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67" name="Rectangle 578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68" name="Rectangle 579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69" name="Rectangle 580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0" name="Rectangle 581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1" name="Rectangle 582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72" name="Group 583"/>
          <p:cNvGrpSpPr>
            <a:grpSpLocks/>
          </p:cNvGrpSpPr>
          <p:nvPr/>
        </p:nvGrpSpPr>
        <p:grpSpPr bwMode="auto">
          <a:xfrm>
            <a:off x="6277988" y="3733800"/>
            <a:ext cx="152400" cy="1524000"/>
            <a:chOff x="912" y="1104"/>
            <a:chExt cx="96" cy="960"/>
          </a:xfrm>
        </p:grpSpPr>
        <p:sp>
          <p:nvSpPr>
            <p:cNvPr id="373" name="Rectangle 584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4" name="Rectangle 585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5" name="Rectangle 586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6" name="Rectangle 587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7" name="Rectangle 588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8" name="Rectangle 589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79" name="Rectangle 590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0" name="Rectangle 591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1" name="Rectangle 592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" name="Rectangle 593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83" name="Group 594"/>
          <p:cNvGrpSpPr>
            <a:grpSpLocks/>
          </p:cNvGrpSpPr>
          <p:nvPr/>
        </p:nvGrpSpPr>
        <p:grpSpPr bwMode="auto">
          <a:xfrm>
            <a:off x="6458963" y="3733800"/>
            <a:ext cx="152400" cy="1524000"/>
            <a:chOff x="912" y="1104"/>
            <a:chExt cx="96" cy="960"/>
          </a:xfrm>
        </p:grpSpPr>
        <p:sp>
          <p:nvSpPr>
            <p:cNvPr id="384" name="Rectangle 595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" name="Rectangle 596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6" name="Rectangle 597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" name="Rectangle 598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8" name="Rectangle 599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9" name="Rectangle 600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" name="Rectangle 601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1" name="Rectangle 602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" name="Rectangle 603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3" name="Rectangle 604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394" name="Group 605"/>
          <p:cNvGrpSpPr>
            <a:grpSpLocks/>
          </p:cNvGrpSpPr>
          <p:nvPr/>
        </p:nvGrpSpPr>
        <p:grpSpPr bwMode="auto">
          <a:xfrm>
            <a:off x="6644700" y="3733800"/>
            <a:ext cx="152400" cy="1524000"/>
            <a:chOff x="912" y="1104"/>
            <a:chExt cx="96" cy="960"/>
          </a:xfrm>
        </p:grpSpPr>
        <p:sp>
          <p:nvSpPr>
            <p:cNvPr id="395" name="Rectangle 606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6" name="Rectangle 607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7" name="Rectangle 608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8" name="Rectangle 609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9" name="Rectangle 610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0" name="Rectangle 611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1" name="Rectangle 612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2" name="Rectangle 613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3" name="Rectangle 614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4" name="Rectangle 615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05" name="Group 616"/>
          <p:cNvGrpSpPr>
            <a:grpSpLocks/>
          </p:cNvGrpSpPr>
          <p:nvPr/>
        </p:nvGrpSpPr>
        <p:grpSpPr bwMode="auto">
          <a:xfrm>
            <a:off x="6816150" y="3733800"/>
            <a:ext cx="152400" cy="1524000"/>
            <a:chOff x="912" y="1104"/>
            <a:chExt cx="96" cy="960"/>
          </a:xfrm>
        </p:grpSpPr>
        <p:sp>
          <p:nvSpPr>
            <p:cNvPr id="406" name="Rectangle 617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7" name="Rectangle 618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8" name="Rectangle 619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9" name="Rectangle 620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0" name="Rectangle 621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1" name="Rectangle 622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2" name="Rectangle 623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3" name="Rectangle 624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4" name="Rectangle 625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15" name="Rectangle 626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416" name="Text Box 627"/>
          <p:cNvSpPr txBox="1">
            <a:spLocks noChangeArrowheads="1"/>
          </p:cNvSpPr>
          <p:nvPr/>
        </p:nvSpPr>
        <p:spPr bwMode="auto">
          <a:xfrm>
            <a:off x="6282750" y="5241925"/>
            <a:ext cx="1295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000" b="1">
                <a:solidFill>
                  <a:srgbClr val="000000"/>
                </a:solidFill>
                <a:latin typeface="VNI-Times" pitchFamily="2" charset="0"/>
              </a:rPr>
              <a:t>9 </a:t>
            </a:r>
            <a:r>
              <a:rPr lang="en-US" altLang="en-US" sz="2000" b="1">
                <a:solidFill>
                  <a:srgbClr val="000000"/>
                </a:solidFill>
                <a:cs typeface="Times New Roman" panose="02020603050405020304" pitchFamily="18" charset="0"/>
              </a:rPr>
              <a:t>chục</a:t>
            </a:r>
          </a:p>
        </p:txBody>
      </p:sp>
      <p:sp>
        <p:nvSpPr>
          <p:cNvPr id="417" name="Text Box 628"/>
          <p:cNvSpPr txBox="1">
            <a:spLocks noChangeArrowheads="1"/>
          </p:cNvSpPr>
          <p:nvPr/>
        </p:nvSpPr>
        <p:spPr bwMode="auto">
          <a:xfrm>
            <a:off x="6282750" y="55626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90</a:t>
            </a:r>
          </a:p>
        </p:txBody>
      </p:sp>
      <p:grpSp>
        <p:nvGrpSpPr>
          <p:cNvPr id="418" name="Group 629"/>
          <p:cNvGrpSpPr>
            <a:grpSpLocks/>
          </p:cNvGrpSpPr>
          <p:nvPr/>
        </p:nvGrpSpPr>
        <p:grpSpPr bwMode="auto">
          <a:xfrm>
            <a:off x="6987600" y="3733800"/>
            <a:ext cx="152400" cy="1524000"/>
            <a:chOff x="912" y="1104"/>
            <a:chExt cx="96" cy="960"/>
          </a:xfrm>
        </p:grpSpPr>
        <p:sp>
          <p:nvSpPr>
            <p:cNvPr id="419" name="Rectangle 630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" name="Rectangle 631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" name="Rectangle 632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2" name="Rectangle 633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3" name="Rectangle 634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4" name="Rectangle 635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5" name="Rectangle 636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6" name="Rectangle 637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7" name="Rectangle 638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8" name="Rectangle 639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29" name="Group 640"/>
          <p:cNvGrpSpPr>
            <a:grpSpLocks/>
          </p:cNvGrpSpPr>
          <p:nvPr/>
        </p:nvGrpSpPr>
        <p:grpSpPr bwMode="auto">
          <a:xfrm>
            <a:off x="7173338" y="3733800"/>
            <a:ext cx="152400" cy="1524000"/>
            <a:chOff x="912" y="1104"/>
            <a:chExt cx="96" cy="960"/>
          </a:xfrm>
        </p:grpSpPr>
        <p:sp>
          <p:nvSpPr>
            <p:cNvPr id="430" name="Rectangle 641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" name="Rectangle 642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2" name="Rectangle 643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" name="Rectangle 644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4" name="Rectangle 645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5" name="Rectangle 646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6" name="Rectangle 647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7" name="Rectangle 648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8" name="Rectangle 649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9" name="Rectangle 650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40" name="Group 651"/>
          <p:cNvGrpSpPr>
            <a:grpSpLocks/>
          </p:cNvGrpSpPr>
          <p:nvPr/>
        </p:nvGrpSpPr>
        <p:grpSpPr bwMode="auto">
          <a:xfrm>
            <a:off x="7349550" y="3733800"/>
            <a:ext cx="152400" cy="1524000"/>
            <a:chOff x="912" y="1104"/>
            <a:chExt cx="96" cy="960"/>
          </a:xfrm>
        </p:grpSpPr>
        <p:sp>
          <p:nvSpPr>
            <p:cNvPr id="441" name="Rectangle 652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2" name="Rectangle 653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3" name="Rectangle 654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4" name="Rectangle 655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5" name="Rectangle 656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6" name="Rectangle 657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7" name="Rectangle 658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8" name="Rectangle 659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49" name="Rectangle 660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0" name="Rectangle 661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51" name="Group 662"/>
          <p:cNvGrpSpPr>
            <a:grpSpLocks/>
          </p:cNvGrpSpPr>
          <p:nvPr/>
        </p:nvGrpSpPr>
        <p:grpSpPr bwMode="auto">
          <a:xfrm>
            <a:off x="7959150" y="3733800"/>
            <a:ext cx="152400" cy="1524000"/>
            <a:chOff x="912" y="1104"/>
            <a:chExt cx="96" cy="960"/>
          </a:xfrm>
        </p:grpSpPr>
        <p:sp>
          <p:nvSpPr>
            <p:cNvPr id="452" name="Rectangle 663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3" name="Rectangle 664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4" name="Rectangle 665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5" name="Rectangle 666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6" name="Rectangle 667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7" name="Rectangle 668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8" name="Rectangle 669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59" name="Rectangle 670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0" name="Rectangle 671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1" name="Rectangle 672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62" name="Group 673"/>
          <p:cNvGrpSpPr>
            <a:grpSpLocks/>
          </p:cNvGrpSpPr>
          <p:nvPr/>
        </p:nvGrpSpPr>
        <p:grpSpPr bwMode="auto">
          <a:xfrm>
            <a:off x="8111550" y="3733800"/>
            <a:ext cx="152400" cy="1524000"/>
            <a:chOff x="912" y="1104"/>
            <a:chExt cx="96" cy="960"/>
          </a:xfrm>
        </p:grpSpPr>
        <p:sp>
          <p:nvSpPr>
            <p:cNvPr id="463" name="Rectangle 674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4" name="Rectangle 675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5" name="Rectangle 676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6" name="Rectangle 677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7" name="Rectangle 678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8" name="Rectangle 679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69" name="Rectangle 680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70" name="Rectangle 681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71" name="Rectangle 682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72" name="Rectangle 683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73" name="Group 684"/>
          <p:cNvGrpSpPr>
            <a:grpSpLocks/>
          </p:cNvGrpSpPr>
          <p:nvPr/>
        </p:nvGrpSpPr>
        <p:grpSpPr bwMode="auto">
          <a:xfrm>
            <a:off x="8263950" y="3733800"/>
            <a:ext cx="152400" cy="1524000"/>
            <a:chOff x="912" y="1104"/>
            <a:chExt cx="96" cy="960"/>
          </a:xfrm>
        </p:grpSpPr>
        <p:sp>
          <p:nvSpPr>
            <p:cNvPr id="474" name="Rectangle 685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75" name="Rectangle 686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76" name="Rectangle 687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77" name="Rectangle 688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78" name="Rectangle 689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79" name="Rectangle 690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0" name="Rectangle 691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1" name="Rectangle 692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2" name="Rectangle 693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3" name="Rectangle 694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84" name="Group 695"/>
          <p:cNvGrpSpPr>
            <a:grpSpLocks/>
          </p:cNvGrpSpPr>
          <p:nvPr/>
        </p:nvGrpSpPr>
        <p:grpSpPr bwMode="auto">
          <a:xfrm>
            <a:off x="8416350" y="3733800"/>
            <a:ext cx="152400" cy="1524000"/>
            <a:chOff x="912" y="1104"/>
            <a:chExt cx="96" cy="960"/>
          </a:xfrm>
        </p:grpSpPr>
        <p:sp>
          <p:nvSpPr>
            <p:cNvPr id="485" name="Rectangle 696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6" name="Rectangle 697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7" name="Rectangle 698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8" name="Rectangle 699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89" name="Rectangle 700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0" name="Rectangle 701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1" name="Rectangle 702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2" name="Rectangle 703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3" name="Rectangle 704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4" name="Rectangle 705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95" name="Group 706"/>
          <p:cNvGrpSpPr>
            <a:grpSpLocks/>
          </p:cNvGrpSpPr>
          <p:nvPr/>
        </p:nvGrpSpPr>
        <p:grpSpPr bwMode="auto">
          <a:xfrm>
            <a:off x="8568750" y="3733800"/>
            <a:ext cx="152400" cy="1524000"/>
            <a:chOff x="912" y="1104"/>
            <a:chExt cx="96" cy="960"/>
          </a:xfrm>
        </p:grpSpPr>
        <p:sp>
          <p:nvSpPr>
            <p:cNvPr id="496" name="Rectangle 707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7" name="Rectangle 708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8" name="Rectangle 709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99" name="Rectangle 710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0" name="Rectangle 711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1" name="Rectangle 712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2" name="Rectangle 713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3" name="Rectangle 714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4" name="Rectangle 715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5" name="Rectangle 716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506" name="Group 717"/>
          <p:cNvGrpSpPr>
            <a:grpSpLocks/>
          </p:cNvGrpSpPr>
          <p:nvPr/>
        </p:nvGrpSpPr>
        <p:grpSpPr bwMode="auto">
          <a:xfrm>
            <a:off x="8721150" y="3733800"/>
            <a:ext cx="152400" cy="1524000"/>
            <a:chOff x="912" y="1104"/>
            <a:chExt cx="96" cy="960"/>
          </a:xfrm>
        </p:grpSpPr>
        <p:sp>
          <p:nvSpPr>
            <p:cNvPr id="507" name="Rectangle 718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8" name="Rectangle 719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09" name="Rectangle 720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0" name="Rectangle 721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1" name="Rectangle 722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2" name="Rectangle 723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3" name="Rectangle 724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4" name="Rectangle 725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5" name="Rectangle 726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16" name="Rectangle 727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517" name="Text Box 728"/>
          <p:cNvSpPr txBox="1">
            <a:spLocks noChangeArrowheads="1"/>
          </p:cNvSpPr>
          <p:nvPr/>
        </p:nvSpPr>
        <p:spPr bwMode="auto">
          <a:xfrm>
            <a:off x="8187750" y="5241925"/>
            <a:ext cx="14478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000" b="1">
                <a:solidFill>
                  <a:srgbClr val="000000"/>
                </a:solidFill>
                <a:latin typeface="VNI-Times" pitchFamily="2" charset="0"/>
              </a:rPr>
              <a:t>10 </a:t>
            </a:r>
            <a:r>
              <a:rPr lang="en-US" altLang="en-US" sz="2000" b="1">
                <a:solidFill>
                  <a:srgbClr val="000000"/>
                </a:solidFill>
                <a:cs typeface="Times New Roman" panose="02020603050405020304" pitchFamily="18" charset="0"/>
              </a:rPr>
              <a:t>chục</a:t>
            </a:r>
          </a:p>
        </p:txBody>
      </p:sp>
      <p:sp>
        <p:nvSpPr>
          <p:cNvPr id="518" name="Text Box 729"/>
          <p:cNvSpPr txBox="1">
            <a:spLocks noChangeArrowheads="1"/>
          </p:cNvSpPr>
          <p:nvPr/>
        </p:nvSpPr>
        <p:spPr bwMode="auto">
          <a:xfrm>
            <a:off x="8263950" y="55626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100</a:t>
            </a:r>
          </a:p>
        </p:txBody>
      </p:sp>
      <p:grpSp>
        <p:nvGrpSpPr>
          <p:cNvPr id="519" name="Group 730"/>
          <p:cNvGrpSpPr>
            <a:grpSpLocks/>
          </p:cNvGrpSpPr>
          <p:nvPr/>
        </p:nvGrpSpPr>
        <p:grpSpPr bwMode="auto">
          <a:xfrm>
            <a:off x="8873550" y="3733800"/>
            <a:ext cx="152400" cy="1524000"/>
            <a:chOff x="912" y="1104"/>
            <a:chExt cx="96" cy="960"/>
          </a:xfrm>
        </p:grpSpPr>
        <p:sp>
          <p:nvSpPr>
            <p:cNvPr id="520" name="Rectangle 731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21" name="Rectangle 732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22" name="Rectangle 733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23" name="Rectangle 734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24" name="Rectangle 735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25" name="Rectangle 736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26" name="Rectangle 737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27" name="Rectangle 738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28" name="Rectangle 739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29" name="Rectangle 740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530" name="Group 741"/>
          <p:cNvGrpSpPr>
            <a:grpSpLocks/>
          </p:cNvGrpSpPr>
          <p:nvPr/>
        </p:nvGrpSpPr>
        <p:grpSpPr bwMode="auto">
          <a:xfrm>
            <a:off x="9025950" y="3733800"/>
            <a:ext cx="152400" cy="1524000"/>
            <a:chOff x="912" y="1104"/>
            <a:chExt cx="96" cy="960"/>
          </a:xfrm>
        </p:grpSpPr>
        <p:sp>
          <p:nvSpPr>
            <p:cNvPr id="531" name="Rectangle 742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32" name="Rectangle 743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33" name="Rectangle 744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34" name="Rectangle 745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35" name="Rectangle 746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36" name="Rectangle 747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37" name="Rectangle 748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38" name="Rectangle 749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39" name="Rectangle 750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40" name="Rectangle 751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541" name="Group 752"/>
          <p:cNvGrpSpPr>
            <a:grpSpLocks/>
          </p:cNvGrpSpPr>
          <p:nvPr/>
        </p:nvGrpSpPr>
        <p:grpSpPr bwMode="auto">
          <a:xfrm>
            <a:off x="9178350" y="3733800"/>
            <a:ext cx="152400" cy="1524000"/>
            <a:chOff x="912" y="1104"/>
            <a:chExt cx="96" cy="960"/>
          </a:xfrm>
        </p:grpSpPr>
        <p:sp>
          <p:nvSpPr>
            <p:cNvPr id="542" name="Rectangle 753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43" name="Rectangle 754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44" name="Rectangle 755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45" name="Rectangle 756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46" name="Rectangle 757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47" name="Rectangle 758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48" name="Rectangle 759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49" name="Rectangle 760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50" name="Rectangle 761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51" name="Rectangle 762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552" name="Group 763"/>
          <p:cNvGrpSpPr>
            <a:grpSpLocks/>
          </p:cNvGrpSpPr>
          <p:nvPr/>
        </p:nvGrpSpPr>
        <p:grpSpPr bwMode="auto">
          <a:xfrm>
            <a:off x="948750" y="3733800"/>
            <a:ext cx="152400" cy="1524000"/>
            <a:chOff x="912" y="1104"/>
            <a:chExt cx="96" cy="960"/>
          </a:xfrm>
        </p:grpSpPr>
        <p:sp>
          <p:nvSpPr>
            <p:cNvPr id="553" name="Rectangle 764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54" name="Rectangle 765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55" name="Rectangle 766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56" name="Rectangle 767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57" name="Rectangle 768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58" name="Rectangle 769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59" name="Rectangle 770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60" name="Rectangle 771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61" name="Rectangle 772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62" name="Rectangle 773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563" name="Group 774"/>
          <p:cNvGrpSpPr>
            <a:grpSpLocks/>
          </p:cNvGrpSpPr>
          <p:nvPr/>
        </p:nvGrpSpPr>
        <p:grpSpPr bwMode="auto">
          <a:xfrm>
            <a:off x="1134488" y="3733800"/>
            <a:ext cx="152400" cy="1524000"/>
            <a:chOff x="912" y="1104"/>
            <a:chExt cx="96" cy="960"/>
          </a:xfrm>
        </p:grpSpPr>
        <p:sp>
          <p:nvSpPr>
            <p:cNvPr id="564" name="Rectangle 775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65" name="Rectangle 776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66" name="Rectangle 777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67" name="Rectangle 778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68" name="Rectangle 779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69" name="Rectangle 780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70" name="Rectangle 781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71" name="Rectangle 782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72" name="Rectangle 783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73" name="Rectangle 784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574" name="Group 785"/>
          <p:cNvGrpSpPr>
            <a:grpSpLocks/>
          </p:cNvGrpSpPr>
          <p:nvPr/>
        </p:nvGrpSpPr>
        <p:grpSpPr bwMode="auto">
          <a:xfrm>
            <a:off x="1320225" y="3733800"/>
            <a:ext cx="152400" cy="1524000"/>
            <a:chOff x="912" y="1104"/>
            <a:chExt cx="96" cy="960"/>
          </a:xfrm>
        </p:grpSpPr>
        <p:sp>
          <p:nvSpPr>
            <p:cNvPr id="575" name="Rectangle 786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76" name="Rectangle 787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77" name="Rectangle 788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78" name="Rectangle 789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79" name="Rectangle 790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0" name="Rectangle 791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1" name="Rectangle 792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2" name="Rectangle 793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3" name="Rectangle 794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4" name="Rectangle 795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585" name="Group 796"/>
          <p:cNvGrpSpPr>
            <a:grpSpLocks/>
          </p:cNvGrpSpPr>
          <p:nvPr/>
        </p:nvGrpSpPr>
        <p:grpSpPr bwMode="auto">
          <a:xfrm>
            <a:off x="1505963" y="3733800"/>
            <a:ext cx="152400" cy="1524000"/>
            <a:chOff x="912" y="1104"/>
            <a:chExt cx="96" cy="960"/>
          </a:xfrm>
        </p:grpSpPr>
        <p:sp>
          <p:nvSpPr>
            <p:cNvPr id="586" name="Rectangle 797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7" name="Rectangle 798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8" name="Rectangle 799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89" name="Rectangle 800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0" name="Rectangle 801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1" name="Rectangle 802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2" name="Rectangle 803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3" name="Rectangle 804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4" name="Rectangle 805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5" name="Rectangle 806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596" name="Group 807"/>
          <p:cNvGrpSpPr>
            <a:grpSpLocks/>
          </p:cNvGrpSpPr>
          <p:nvPr/>
        </p:nvGrpSpPr>
        <p:grpSpPr bwMode="auto">
          <a:xfrm>
            <a:off x="1675825" y="3733800"/>
            <a:ext cx="152400" cy="1524000"/>
            <a:chOff x="912" y="1104"/>
            <a:chExt cx="96" cy="960"/>
          </a:xfrm>
        </p:grpSpPr>
        <p:sp>
          <p:nvSpPr>
            <p:cNvPr id="597" name="Rectangle 808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8" name="Rectangle 809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599" name="Rectangle 810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0" name="Rectangle 811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1" name="Rectangle 812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2" name="Rectangle 813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3" name="Rectangle 814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4" name="Rectangle 815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5" name="Rectangle 816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6" name="Rectangle 817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607" name="Group 818"/>
          <p:cNvGrpSpPr>
            <a:grpSpLocks/>
          </p:cNvGrpSpPr>
          <p:nvPr/>
        </p:nvGrpSpPr>
        <p:grpSpPr bwMode="auto">
          <a:xfrm>
            <a:off x="1859975" y="3733800"/>
            <a:ext cx="152400" cy="1524000"/>
            <a:chOff x="912" y="1104"/>
            <a:chExt cx="96" cy="960"/>
          </a:xfrm>
        </p:grpSpPr>
        <p:sp>
          <p:nvSpPr>
            <p:cNvPr id="608" name="Rectangle 819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9" name="Rectangle 820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0" name="Rectangle 821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1" name="Rectangle 822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2" name="Rectangle 823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3" name="Rectangle 824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4" name="Rectangle 825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5" name="Rectangle 826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6" name="Rectangle 827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17" name="Rectangle 828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618" name="Text Box 829"/>
          <p:cNvSpPr txBox="1">
            <a:spLocks noChangeArrowheads="1"/>
          </p:cNvSpPr>
          <p:nvPr/>
        </p:nvSpPr>
        <p:spPr bwMode="auto">
          <a:xfrm>
            <a:off x="1024950" y="5241925"/>
            <a:ext cx="12192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000" b="1">
                <a:solidFill>
                  <a:srgbClr val="000000"/>
                </a:solidFill>
                <a:latin typeface="VNI-Times" pitchFamily="2" charset="0"/>
              </a:rPr>
              <a:t>6 </a:t>
            </a:r>
            <a:r>
              <a:rPr lang="en-US" altLang="en-US" sz="2000" b="1">
                <a:solidFill>
                  <a:srgbClr val="000000"/>
                </a:solidFill>
                <a:cs typeface="Times New Roman" panose="02020603050405020304" pitchFamily="18" charset="0"/>
              </a:rPr>
              <a:t>chục</a:t>
            </a:r>
          </a:p>
        </p:txBody>
      </p:sp>
      <p:sp>
        <p:nvSpPr>
          <p:cNvPr id="619" name="Text Box 830"/>
          <p:cNvSpPr txBox="1">
            <a:spLocks noChangeArrowheads="1"/>
          </p:cNvSpPr>
          <p:nvPr/>
        </p:nvSpPr>
        <p:spPr bwMode="auto">
          <a:xfrm>
            <a:off x="1024950" y="55626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60</a:t>
            </a:r>
          </a:p>
        </p:txBody>
      </p:sp>
      <p:grpSp>
        <p:nvGrpSpPr>
          <p:cNvPr id="620" name="Group 843"/>
          <p:cNvGrpSpPr>
            <a:grpSpLocks/>
          </p:cNvGrpSpPr>
          <p:nvPr/>
        </p:nvGrpSpPr>
        <p:grpSpPr bwMode="auto">
          <a:xfrm>
            <a:off x="9330750" y="3733800"/>
            <a:ext cx="152400" cy="1524000"/>
            <a:chOff x="912" y="1104"/>
            <a:chExt cx="96" cy="960"/>
          </a:xfrm>
        </p:grpSpPr>
        <p:sp>
          <p:nvSpPr>
            <p:cNvPr id="621" name="Rectangle 844"/>
            <p:cNvSpPr>
              <a:spLocks noChangeArrowheads="1"/>
            </p:cNvSpPr>
            <p:nvPr/>
          </p:nvSpPr>
          <p:spPr bwMode="auto">
            <a:xfrm>
              <a:off x="912" y="196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22" name="Rectangle 845"/>
            <p:cNvSpPr>
              <a:spLocks noChangeArrowheads="1"/>
            </p:cNvSpPr>
            <p:nvPr/>
          </p:nvSpPr>
          <p:spPr bwMode="auto">
            <a:xfrm>
              <a:off x="912" y="187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23" name="Rectangle 846"/>
            <p:cNvSpPr>
              <a:spLocks noChangeArrowheads="1"/>
            </p:cNvSpPr>
            <p:nvPr/>
          </p:nvSpPr>
          <p:spPr bwMode="auto">
            <a:xfrm>
              <a:off x="912" y="177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24" name="Rectangle 847"/>
            <p:cNvSpPr>
              <a:spLocks noChangeArrowheads="1"/>
            </p:cNvSpPr>
            <p:nvPr/>
          </p:nvSpPr>
          <p:spPr bwMode="auto">
            <a:xfrm>
              <a:off x="912" y="168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25" name="Rectangle 848"/>
            <p:cNvSpPr>
              <a:spLocks noChangeArrowheads="1"/>
            </p:cNvSpPr>
            <p:nvPr/>
          </p:nvSpPr>
          <p:spPr bwMode="auto">
            <a:xfrm>
              <a:off x="912" y="158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26" name="Rectangle 849"/>
            <p:cNvSpPr>
              <a:spLocks noChangeArrowheads="1"/>
            </p:cNvSpPr>
            <p:nvPr/>
          </p:nvSpPr>
          <p:spPr bwMode="auto">
            <a:xfrm>
              <a:off x="912" y="1488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27" name="Rectangle 850"/>
            <p:cNvSpPr>
              <a:spLocks noChangeArrowheads="1"/>
            </p:cNvSpPr>
            <p:nvPr/>
          </p:nvSpPr>
          <p:spPr bwMode="auto">
            <a:xfrm>
              <a:off x="912" y="1392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28" name="Rectangle 851"/>
            <p:cNvSpPr>
              <a:spLocks noChangeArrowheads="1"/>
            </p:cNvSpPr>
            <p:nvPr/>
          </p:nvSpPr>
          <p:spPr bwMode="auto">
            <a:xfrm>
              <a:off x="912" y="1296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29" name="Rectangle 852"/>
            <p:cNvSpPr>
              <a:spLocks noChangeArrowheads="1"/>
            </p:cNvSpPr>
            <p:nvPr/>
          </p:nvSpPr>
          <p:spPr bwMode="auto">
            <a:xfrm>
              <a:off x="912" y="1200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30" name="Rectangle 853"/>
            <p:cNvSpPr>
              <a:spLocks noChangeArrowheads="1"/>
            </p:cNvSpPr>
            <p:nvPr/>
          </p:nvSpPr>
          <p:spPr bwMode="auto">
            <a:xfrm>
              <a:off x="912" y="1104"/>
              <a:ext cx="96" cy="96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imes New Roman" panose="02020603050405020304" pitchFamily="18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631" name="Text Box 860"/>
          <p:cNvSpPr txBox="1">
            <a:spLocks noChangeArrowheads="1"/>
          </p:cNvSpPr>
          <p:nvPr/>
        </p:nvSpPr>
        <p:spPr bwMode="auto">
          <a:xfrm>
            <a:off x="2548950" y="381000"/>
            <a:ext cx="6477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3600" b="1" dirty="0" err="1">
                <a:solidFill>
                  <a:srgbClr val="FF0000"/>
                </a:solidFill>
                <a:cs typeface="Times New Roman" panose="02020603050405020304" pitchFamily="18" charset="0"/>
              </a:rPr>
              <a:t>Đơn</a:t>
            </a:r>
            <a:r>
              <a:rPr lang="en-US" altLang="en-US" sz="3600" b="1" dirty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>
                <a:solidFill>
                  <a:srgbClr val="FF0000"/>
                </a:solidFill>
                <a:cs typeface="Times New Roman" panose="02020603050405020304" pitchFamily="18" charset="0"/>
              </a:rPr>
              <a:t>vị</a:t>
            </a:r>
            <a:r>
              <a:rPr lang="en-US" altLang="en-US" sz="3600" b="1" dirty="0">
                <a:solidFill>
                  <a:srgbClr val="FF0000"/>
                </a:solidFill>
                <a:cs typeface="Times New Roman" panose="02020603050405020304" pitchFamily="18" charset="0"/>
              </a:rPr>
              <a:t>, </a:t>
            </a:r>
            <a:r>
              <a:rPr lang="en-US" altLang="en-US" sz="3600" b="1" dirty="0" err="1">
                <a:solidFill>
                  <a:srgbClr val="FF0000"/>
                </a:solidFill>
                <a:cs typeface="Times New Roman" panose="02020603050405020304" pitchFamily="18" charset="0"/>
              </a:rPr>
              <a:t>chục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,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trăm</a:t>
            </a:r>
            <a:r>
              <a:rPr lang="en-US" altLang="en-US" sz="3600" b="1" dirty="0">
                <a:solidFill>
                  <a:srgbClr val="FF0000"/>
                </a:solidFill>
                <a:cs typeface="Times New Roman" panose="02020603050405020304" pitchFamily="18" charset="0"/>
              </a:rPr>
              <a:t>, </a:t>
            </a:r>
            <a:r>
              <a:rPr lang="en-US" altLang="en-US" sz="3600" b="1" dirty="0" err="1">
                <a:solidFill>
                  <a:srgbClr val="FF0000"/>
                </a:solidFill>
                <a:cs typeface="Times New Roman" panose="02020603050405020304" pitchFamily="18" charset="0"/>
              </a:rPr>
              <a:t>nghìn</a:t>
            </a:r>
            <a:endParaRPr lang="en-US" altLang="en-US" sz="3600" b="1" dirty="0">
              <a:solidFill>
                <a:srgbClr val="FF0000"/>
              </a:solidFill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415623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6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9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4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9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00"/>
                            </p:stCondLst>
                            <p:childTnLst>
                              <p:par>
                                <p:cTn id="58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500"/>
                            </p:stCondLst>
                            <p:childTnLst>
                              <p:par>
                                <p:cTn id="7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"/>
                            </p:stCondLst>
                            <p:childTnLst>
                              <p:par>
                                <p:cTn id="8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500"/>
                            </p:stCondLst>
                            <p:childTnLst>
                              <p:par>
                                <p:cTn id="8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98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3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08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13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9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500"/>
                            </p:stCondLst>
                            <p:childTnLst>
                              <p:par>
                                <p:cTn id="122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5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1000"/>
                            </p:stCondLst>
                            <p:childTnLst>
                              <p:par>
                                <p:cTn id="128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1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1500"/>
                            </p:stCondLst>
                            <p:childTnLst>
                              <p:par>
                                <p:cTn id="134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2000"/>
                            </p:stCondLst>
                            <p:childTnLst>
                              <p:par>
                                <p:cTn id="140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3" dur="5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5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10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5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5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1000"/>
                            </p:stCondLst>
                            <p:childTnLst>
                              <p:par>
                                <p:cTn id="15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1000"/>
                                        <p:tgtEl>
                                          <p:spTgt spid="5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5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5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>
                            <p:stCondLst>
                              <p:cond delay="2000"/>
                            </p:stCondLst>
                            <p:childTnLst>
                              <p:par>
                                <p:cTn id="15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1000"/>
                                        <p:tgtEl>
                                          <p:spTgt spid="5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5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5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3000"/>
                            </p:stCondLst>
                            <p:childTnLst>
                              <p:par>
                                <p:cTn id="16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1000"/>
                                        <p:tgtEl>
                                          <p:spTgt spid="58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5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5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4000"/>
                            </p:stCondLst>
                            <p:childTnLst>
                              <p:par>
                                <p:cTn id="17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1000"/>
                                        <p:tgtEl>
                                          <p:spTgt spid="59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5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5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5000"/>
                            </p:stCondLst>
                            <p:childTnLst>
                              <p:par>
                                <p:cTn id="17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1000"/>
                                        <p:tgtEl>
                                          <p:spTgt spid="60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6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6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6" dur="1000"/>
                                        <p:tgtEl>
                                          <p:spTgt spid="6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1" dur="1000"/>
                                        <p:tgtEl>
                                          <p:spTgt spid="6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96" dur="10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7" fill="hold">
                      <p:stCondLst>
                        <p:cond delay="indefinite"/>
                      </p:stCondLst>
                      <p:childTnLst>
                        <p:par>
                          <p:cTn id="198" fill="hold">
                            <p:stCondLst>
                              <p:cond delay="0"/>
                            </p:stCondLst>
                            <p:childTnLst>
                              <p:par>
                                <p:cTn id="199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2" dur="10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10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4" fill="hold">
                            <p:stCondLst>
                              <p:cond delay="1000"/>
                            </p:stCondLst>
                            <p:childTnLst>
                              <p:par>
                                <p:cTn id="20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8" dur="10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9" dur="10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4" dur="10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10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6" fill="hold">
                            <p:stCondLst>
                              <p:cond delay="3000"/>
                            </p:stCondLst>
                            <p:childTnLst>
                              <p:par>
                                <p:cTn id="21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0" dur="10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1" dur="10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2" fill="hold">
                            <p:stCondLst>
                              <p:cond delay="4000"/>
                            </p:stCondLst>
                            <p:childTnLst>
                              <p:par>
                                <p:cTn id="22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6" dur="10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10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8" fill="hold">
                            <p:stCondLst>
                              <p:cond delay="5000"/>
                            </p:stCondLst>
                            <p:childTnLst>
                              <p:par>
                                <p:cTn id="22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3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4" fill="hold">
                            <p:stCondLst>
                              <p:cond delay="6000"/>
                            </p:stCondLst>
                            <p:childTnLst>
                              <p:par>
                                <p:cTn id="23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8" dur="1000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1000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0" fill="hold">
                      <p:stCondLst>
                        <p:cond delay="indefinite"/>
                      </p:stCondLst>
                      <p:childTnLst>
                        <p:par>
                          <p:cTn id="241" fill="hold">
                            <p:stCondLst>
                              <p:cond delay="0"/>
                            </p:stCondLst>
                            <p:childTnLst>
                              <p:par>
                                <p:cTn id="242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44" dur="10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0" dur="1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1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1000"/>
                            </p:stCondLst>
                            <p:childTnLst>
                              <p:par>
                                <p:cTn id="25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6" dur="1000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7" dur="1000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8" fill="hold">
                            <p:stCondLst>
                              <p:cond delay="2000"/>
                            </p:stCondLst>
                            <p:childTnLst>
                              <p:par>
                                <p:cTn id="25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2" dur="1000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1000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4" fill="hold">
                            <p:stCondLst>
                              <p:cond delay="3000"/>
                            </p:stCondLst>
                            <p:childTnLst>
                              <p:par>
                                <p:cTn id="26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8" dur="10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9" dur="10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0" fill="hold">
                            <p:stCondLst>
                              <p:cond delay="4000"/>
                            </p:stCondLst>
                            <p:childTnLst>
                              <p:par>
                                <p:cTn id="27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4" dur="10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10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6" fill="hold">
                            <p:stCondLst>
                              <p:cond delay="5000"/>
                            </p:stCondLst>
                            <p:childTnLst>
                              <p:par>
                                <p:cTn id="27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0" dur="1000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1" dur="1000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2" fill="hold">
                            <p:stCondLst>
                              <p:cond delay="6000"/>
                            </p:stCondLst>
                            <p:childTnLst>
                              <p:par>
                                <p:cTn id="28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6" dur="1000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1000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8" fill="hold">
                            <p:stCondLst>
                              <p:cond delay="7000"/>
                            </p:stCondLst>
                            <p:childTnLst>
                              <p:par>
                                <p:cTn id="28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2" dur="1000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3" dur="1000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4" fill="hold">
                      <p:stCondLst>
                        <p:cond delay="indefinite"/>
                      </p:stCondLst>
                      <p:childTnLst>
                        <p:par>
                          <p:cTn id="295" fill="hold">
                            <p:stCondLst>
                              <p:cond delay="0"/>
                            </p:stCondLst>
                            <p:childTnLst>
                              <p:par>
                                <p:cTn id="296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98" dur="10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9" fill="hold">
                      <p:stCondLst>
                        <p:cond delay="indefinite"/>
                      </p:stCondLst>
                      <p:childTnLst>
                        <p:par>
                          <p:cTn id="300" fill="hold">
                            <p:stCondLst>
                              <p:cond delay="0"/>
                            </p:stCondLst>
                            <p:childTnLst>
                              <p:par>
                                <p:cTn id="301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03" dur="10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4" fill="hold">
                      <p:stCondLst>
                        <p:cond delay="indefinite"/>
                      </p:stCondLst>
                      <p:childTnLst>
                        <p:par>
                          <p:cTn id="305" fill="hold">
                            <p:stCondLst>
                              <p:cond delay="0"/>
                            </p:stCondLst>
                            <p:childTnLst>
                              <p:par>
                                <p:cTn id="306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08" dur="10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9" fill="hold">
                      <p:stCondLst>
                        <p:cond delay="indefinite"/>
                      </p:stCondLst>
                      <p:childTnLst>
                        <p:par>
                          <p:cTn id="310" fill="hold">
                            <p:stCondLst>
                              <p:cond delay="0"/>
                            </p:stCondLst>
                            <p:childTnLst>
                              <p:par>
                                <p:cTn id="311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13" dur="10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4" fill="hold">
                      <p:stCondLst>
                        <p:cond delay="indefinite"/>
                      </p:stCondLst>
                      <p:childTnLst>
                        <p:par>
                          <p:cTn id="315" fill="hold">
                            <p:stCondLst>
                              <p:cond delay="0"/>
                            </p:stCondLst>
                            <p:childTnLst>
                              <p:par>
                                <p:cTn id="316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8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2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4" dur="10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7" fill="hold">
                            <p:stCondLst>
                              <p:cond delay="2000"/>
                            </p:stCondLst>
                            <p:childTnLst>
                              <p:par>
                                <p:cTn id="328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10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34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6" dur="10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9" fill="hold">
                            <p:stCondLst>
                              <p:cond delay="4000"/>
                            </p:stCondLst>
                            <p:childTnLst>
                              <p:par>
                                <p:cTn id="340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2" dur="10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3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3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5" fill="hold">
                            <p:stCondLst>
                              <p:cond delay="5000"/>
                            </p:stCondLst>
                            <p:childTnLst>
                              <p:par>
                                <p:cTn id="346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8" dur="10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1" fill="hold">
                            <p:stCondLst>
                              <p:cond delay="6000"/>
                            </p:stCondLst>
                            <p:childTnLst>
                              <p:par>
                                <p:cTn id="352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4" dur="10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5" dur="1000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7" fill="hold">
                            <p:stCondLst>
                              <p:cond delay="7000"/>
                            </p:stCondLst>
                            <p:childTnLst>
                              <p:par>
                                <p:cTn id="358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0" dur="1000"/>
                                        <p:tgtEl>
                                          <p:spTgt spid="4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1" dur="1000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1000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3" fill="hold">
                            <p:stCondLst>
                              <p:cond delay="8000"/>
                            </p:stCondLst>
                            <p:childTnLst>
                              <p:par>
                                <p:cTn id="364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6" dur="10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7" dur="1000" fill="hold"/>
                                        <p:tgtEl>
                                          <p:spTgt spid="4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1000" fill="hold"/>
                                        <p:tgtEl>
                                          <p:spTgt spid="4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9" fill="hold">
                      <p:stCondLst>
                        <p:cond delay="indefinite"/>
                      </p:stCondLst>
                      <p:childTnLst>
                        <p:par>
                          <p:cTn id="370" fill="hold">
                            <p:stCondLst>
                              <p:cond delay="0"/>
                            </p:stCondLst>
                            <p:childTnLst>
                              <p:par>
                                <p:cTn id="37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3" dur="10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4" dur="1000" fill="hold"/>
                                        <p:tgtEl>
                                          <p:spTgt spid="4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1000" fill="hold"/>
                                        <p:tgtEl>
                                          <p:spTgt spid="4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6" fill="hold">
                            <p:stCondLst>
                              <p:cond delay="1000"/>
                            </p:stCondLst>
                            <p:childTnLst>
                              <p:par>
                                <p:cTn id="37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9" dur="10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0" dur="1000" fill="hold"/>
                                        <p:tgtEl>
                                          <p:spTgt spid="4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1000" fill="hold"/>
                                        <p:tgtEl>
                                          <p:spTgt spid="4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2" fill="hold">
                            <p:stCondLst>
                              <p:cond delay="2000"/>
                            </p:stCondLst>
                            <p:childTnLst>
                              <p:par>
                                <p:cTn id="38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5" dur="100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6" dur="1000" fill="hold"/>
                                        <p:tgtEl>
                                          <p:spTgt spid="4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1000" fill="hold"/>
                                        <p:tgtEl>
                                          <p:spTgt spid="4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8" fill="hold">
                            <p:stCondLst>
                              <p:cond delay="3000"/>
                            </p:stCondLst>
                            <p:childTnLst>
                              <p:par>
                                <p:cTn id="38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1" dur="10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2" dur="1000" fill="hold"/>
                                        <p:tgtEl>
                                          <p:spTgt spid="4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3" dur="1000" fill="hold"/>
                                        <p:tgtEl>
                                          <p:spTgt spid="4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4" fill="hold">
                            <p:stCondLst>
                              <p:cond delay="4000"/>
                            </p:stCondLst>
                            <p:childTnLst>
                              <p:par>
                                <p:cTn id="39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7" dur="10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8" dur="1000" fill="hold"/>
                                        <p:tgtEl>
                                          <p:spTgt spid="4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1000" fill="hold"/>
                                        <p:tgtEl>
                                          <p:spTgt spid="4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0" fill="hold">
                            <p:stCondLst>
                              <p:cond delay="5000"/>
                            </p:stCondLst>
                            <p:childTnLst>
                              <p:par>
                                <p:cTn id="40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3" dur="1000"/>
                                        <p:tgtEl>
                                          <p:spTgt spid="50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4" dur="1000" fill="hold"/>
                                        <p:tgtEl>
                                          <p:spTgt spid="5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1000" fill="hold"/>
                                        <p:tgtEl>
                                          <p:spTgt spid="5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6" fill="hold">
                            <p:stCondLst>
                              <p:cond delay="6000"/>
                            </p:stCondLst>
                            <p:childTnLst>
                              <p:par>
                                <p:cTn id="40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9" dur="10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0" dur="1000" fill="hold"/>
                                        <p:tgtEl>
                                          <p:spTgt spid="5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1" dur="1000" fill="hold"/>
                                        <p:tgtEl>
                                          <p:spTgt spid="5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2" fill="hold">
                            <p:stCondLst>
                              <p:cond delay="7000"/>
                            </p:stCondLst>
                            <p:childTnLst>
                              <p:par>
                                <p:cTn id="4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5" dur="10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6" dur="1000" fill="hold"/>
                                        <p:tgtEl>
                                          <p:spTgt spid="5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7" dur="1000" fill="hold"/>
                                        <p:tgtEl>
                                          <p:spTgt spid="5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8" fill="hold">
                            <p:stCondLst>
                              <p:cond delay="8000"/>
                            </p:stCondLst>
                            <p:childTnLst>
                              <p:par>
                                <p:cTn id="4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1" dur="1000"/>
                                        <p:tgtEl>
                                          <p:spTgt spid="5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2" dur="1000" fill="hold"/>
                                        <p:tgtEl>
                                          <p:spTgt spid="5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3" dur="1000" fill="hold"/>
                                        <p:tgtEl>
                                          <p:spTgt spid="5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4" fill="hold">
                            <p:stCondLst>
                              <p:cond delay="9000"/>
                            </p:stCondLst>
                            <p:childTnLst>
                              <p:par>
                                <p:cTn id="42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7" dur="1000"/>
                                        <p:tgtEl>
                                          <p:spTgt spid="6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8" dur="1000" fill="hold"/>
                                        <p:tgtEl>
                                          <p:spTgt spid="6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9" dur="1000" fill="hold"/>
                                        <p:tgtEl>
                                          <p:spTgt spid="6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0" fill="hold">
                      <p:stCondLst>
                        <p:cond delay="indefinite"/>
                      </p:stCondLst>
                      <p:childTnLst>
                        <p:par>
                          <p:cTn id="431" fill="hold">
                            <p:stCondLst>
                              <p:cond delay="0"/>
                            </p:stCondLst>
                            <p:childTnLst>
                              <p:par>
                                <p:cTn id="432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34" dur="1000"/>
                                        <p:tgtEl>
                                          <p:spTgt spid="5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5" fill="hold">
                      <p:stCondLst>
                        <p:cond delay="indefinite"/>
                      </p:stCondLst>
                      <p:childTnLst>
                        <p:par>
                          <p:cTn id="436" fill="hold">
                            <p:stCondLst>
                              <p:cond delay="0"/>
                            </p:stCondLst>
                            <p:childTnLst>
                              <p:par>
                                <p:cTn id="437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39" dur="1000"/>
                                        <p:tgtEl>
                                          <p:spTgt spid="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0" fill="hold">
                      <p:stCondLst>
                        <p:cond delay="indefinite"/>
                      </p:stCondLst>
                      <p:childTnLst>
                        <p:par>
                          <p:cTn id="441" fill="hold">
                            <p:stCondLst>
                              <p:cond delay="0"/>
                            </p:stCondLst>
                            <p:childTnLst>
                              <p:par>
                                <p:cTn id="442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444" dur="80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445" dur="80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6" dur="80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72" grpId="0"/>
      <p:bldP spid="173" grpId="0"/>
      <p:bldP spid="174" grpId="0"/>
      <p:bldP spid="175" grpId="0"/>
      <p:bldP spid="176" grpId="0"/>
      <p:bldP spid="177" grpId="0"/>
      <p:bldP spid="178" grpId="0"/>
      <p:bldP spid="179" grpId="0"/>
      <p:bldP spid="180" grpId="0"/>
      <p:bldP spid="247" grpId="0"/>
      <p:bldP spid="248" grpId="0"/>
      <p:bldP spid="326" grpId="0"/>
      <p:bldP spid="327" grpId="0"/>
      <p:bldP spid="416" grpId="0"/>
      <p:bldP spid="517" grpId="0"/>
      <p:bldP spid="518" grpId="0"/>
      <p:bldP spid="618" grpId="0"/>
      <p:bldP spid="619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28353" y="365125"/>
            <a:ext cx="10515600" cy="1325563"/>
          </a:xfrm>
        </p:spPr>
        <p:txBody>
          <a:bodyPr/>
          <a:lstStyle/>
          <a:p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928353" y="1825625"/>
            <a:ext cx="10515600" cy="4351338"/>
          </a:xfrm>
        </p:spPr>
        <p:txBody>
          <a:bodyPr/>
          <a:lstStyle/>
          <a:p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0153" y="19843"/>
            <a:ext cx="12192000" cy="6818313"/>
          </a:xfrm>
          <a:prstGeom prst="rect">
            <a:avLst/>
          </a:prstGeom>
        </p:spPr>
      </p:pic>
      <p:sp>
        <p:nvSpPr>
          <p:cNvPr id="5" name="Text Box 16"/>
          <p:cNvSpPr txBox="1">
            <a:spLocks noChangeArrowheads="1"/>
          </p:cNvSpPr>
          <p:nvPr/>
        </p:nvSpPr>
        <p:spPr bwMode="auto">
          <a:xfrm>
            <a:off x="829617" y="5562600"/>
            <a:ext cx="861060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800" b="1">
                <a:solidFill>
                  <a:srgbClr val="0000FF"/>
                </a:solidFill>
                <a:latin typeface="VNI-Times" pitchFamily="2" charset="0"/>
              </a:rPr>
              <a:t>- </a:t>
            </a:r>
            <a:r>
              <a:rPr lang="en-US" altLang="en-US" sz="2800" b="1">
                <a:solidFill>
                  <a:srgbClr val="0000FF"/>
                </a:solidFill>
                <a:cs typeface="Times New Roman" panose="02020603050405020304" pitchFamily="18" charset="0"/>
              </a:rPr>
              <a:t>Các số 100, 200, 300, 400,… 900 là các số tròn trăm</a:t>
            </a:r>
          </a:p>
        </p:txBody>
      </p:sp>
      <p:sp>
        <p:nvSpPr>
          <p:cNvPr id="6" name="Text Box 527"/>
          <p:cNvSpPr txBox="1">
            <a:spLocks noChangeArrowheads="1"/>
          </p:cNvSpPr>
          <p:nvPr/>
        </p:nvSpPr>
        <p:spPr bwMode="auto">
          <a:xfrm>
            <a:off x="829617" y="2651125"/>
            <a:ext cx="1143000" cy="430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200" b="1">
                <a:solidFill>
                  <a:srgbClr val="000000"/>
                </a:solidFill>
                <a:cs typeface="Times New Roman" panose="02020603050405020304" pitchFamily="18" charset="0"/>
              </a:rPr>
              <a:t>1 trăm</a:t>
            </a:r>
          </a:p>
        </p:txBody>
      </p:sp>
      <p:sp>
        <p:nvSpPr>
          <p:cNvPr id="7" name="Text Box 528"/>
          <p:cNvSpPr txBox="1">
            <a:spLocks noChangeArrowheads="1"/>
          </p:cNvSpPr>
          <p:nvPr/>
        </p:nvSpPr>
        <p:spPr bwMode="auto">
          <a:xfrm>
            <a:off x="829617" y="2971800"/>
            <a:ext cx="914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100</a:t>
            </a:r>
          </a:p>
        </p:txBody>
      </p:sp>
      <p:sp>
        <p:nvSpPr>
          <p:cNvPr id="8" name="Text Box 756"/>
          <p:cNvSpPr txBox="1">
            <a:spLocks noChangeArrowheads="1"/>
          </p:cNvSpPr>
          <p:nvPr/>
        </p:nvSpPr>
        <p:spPr bwMode="auto">
          <a:xfrm>
            <a:off x="2353617" y="2955925"/>
            <a:ext cx="304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2</a:t>
            </a:r>
          </a:p>
        </p:txBody>
      </p:sp>
      <p:grpSp>
        <p:nvGrpSpPr>
          <p:cNvPr id="9" name="Group 1534"/>
          <p:cNvGrpSpPr>
            <a:grpSpLocks/>
          </p:cNvGrpSpPr>
          <p:nvPr/>
        </p:nvGrpSpPr>
        <p:grpSpPr bwMode="auto">
          <a:xfrm>
            <a:off x="905817" y="1828800"/>
            <a:ext cx="838200" cy="838200"/>
            <a:chOff x="4464" y="2352"/>
            <a:chExt cx="960" cy="960"/>
          </a:xfrm>
        </p:grpSpPr>
        <p:grpSp>
          <p:nvGrpSpPr>
            <p:cNvPr id="10" name="Group 1424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110" name="Rectangle 142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1" name="Rectangle 142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2" name="Rectangle 142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3" name="Rectangle 142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4" name="Rectangle 142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" name="Rectangle 143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" name="Rectangle 143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7" name="Rectangle 143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8" name="Rectangle 143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9" name="Rectangle 143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" name="Group 1435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100" name="Rectangle 143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1" name="Rectangle 143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" name="Rectangle 143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" name="Rectangle 143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" name="Rectangle 144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" name="Rectangle 144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" name="Rectangle 144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" name="Rectangle 144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" name="Rectangle 144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" name="Rectangle 144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" name="Group 1446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90" name="Rectangle 144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1" name="Rectangle 144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" name="Rectangle 144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" name="Rectangle 145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" name="Rectangle 145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" name="Rectangle 145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" name="Rectangle 145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" name="Rectangle 145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8" name="Rectangle 145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9" name="Rectangle 145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" name="Group 1457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80" name="Rectangle 145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" name="Rectangle 145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" name="Rectangle 146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" name="Rectangle 146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" name="Rectangle 146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" name="Rectangle 146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6" name="Rectangle 146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7" name="Rectangle 146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" name="Rectangle 146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9" name="Rectangle 146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" name="Group 1468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70" name="Rectangle 146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" name="Rectangle 147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" name="Rectangle 147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3" name="Rectangle 147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4" name="Rectangle 147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" name="Rectangle 147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" name="Rectangle 147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" name="Rectangle 147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8" name="Rectangle 147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9" name="Rectangle 147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5" name="Group 1479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60" name="Rectangle 148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1" name="Rectangle 148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2" name="Rectangle 148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" name="Rectangle 148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" name="Rectangle 148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" name="Rectangle 148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" name="Rectangle 148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7" name="Rectangle 148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8" name="Rectangle 148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9" name="Rectangle 148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" name="Group 1490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50" name="Rectangle 149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" name="Rectangle 149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" name="Rectangle 149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" name="Rectangle 149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" name="Rectangle 149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" name="Rectangle 149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6" name="Rectangle 149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7" name="Rectangle 149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" name="Rectangle 149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" name="Rectangle 150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7" name="Group 1501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40" name="Rectangle 150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" name="Rectangle 150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" name="Rectangle 150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" name="Rectangle 150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" name="Rectangle 150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" name="Rectangle 150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" name="Rectangle 150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" name="Rectangle 150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" name="Rectangle 151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" name="Rectangle 151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8" name="Group 1512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30" name="Rectangle 151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" name="Rectangle 151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" name="Rectangle 151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" name="Rectangle 151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" name="Rectangle 151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" name="Rectangle 151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" name="Rectangle 151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" name="Rectangle 152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" name="Rectangle 152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" name="Rectangle 152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9" name="Group 1523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20" name="Rectangle 152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" name="Rectangle 152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" name="Rectangle 152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" name="Rectangle 152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" name="Rectangle 152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" name="Rectangle 152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" name="Rectangle 153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" name="Rectangle 153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" name="Rectangle 153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" name="Rectangle 153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sp>
        <p:nvSpPr>
          <p:cNvPr id="120" name="Text Box 1757"/>
          <p:cNvSpPr txBox="1">
            <a:spLocks noChangeArrowheads="1"/>
          </p:cNvSpPr>
          <p:nvPr/>
        </p:nvSpPr>
        <p:spPr bwMode="auto">
          <a:xfrm>
            <a:off x="2506017" y="2955925"/>
            <a:ext cx="304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0</a:t>
            </a:r>
          </a:p>
        </p:txBody>
      </p:sp>
      <p:sp>
        <p:nvSpPr>
          <p:cNvPr id="121" name="Text Box 1758"/>
          <p:cNvSpPr txBox="1">
            <a:spLocks noChangeArrowheads="1"/>
          </p:cNvSpPr>
          <p:nvPr/>
        </p:nvSpPr>
        <p:spPr bwMode="auto">
          <a:xfrm>
            <a:off x="2658417" y="2955925"/>
            <a:ext cx="304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0</a:t>
            </a:r>
          </a:p>
        </p:txBody>
      </p:sp>
      <p:grpSp>
        <p:nvGrpSpPr>
          <p:cNvPr id="122" name="Group 2996"/>
          <p:cNvGrpSpPr>
            <a:grpSpLocks/>
          </p:cNvGrpSpPr>
          <p:nvPr/>
        </p:nvGrpSpPr>
        <p:grpSpPr bwMode="auto">
          <a:xfrm>
            <a:off x="2201217" y="1828800"/>
            <a:ext cx="838200" cy="838200"/>
            <a:chOff x="4464" y="2352"/>
            <a:chExt cx="960" cy="960"/>
          </a:xfrm>
        </p:grpSpPr>
        <p:grpSp>
          <p:nvGrpSpPr>
            <p:cNvPr id="123" name="Group 2997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223" name="Rectangle 299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4" name="Rectangle 299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5" name="Rectangle 300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6" name="Rectangle 300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7" name="Rectangle 300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8" name="Rectangle 300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9" name="Rectangle 300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0" name="Rectangle 300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1" name="Rectangle 300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2" name="Rectangle 300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4" name="Group 3008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213" name="Rectangle 300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4" name="Rectangle 301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5" name="Rectangle 301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6" name="Rectangle 301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7" name="Rectangle 301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8" name="Rectangle 301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9" name="Rectangle 301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0" name="Rectangle 301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1" name="Rectangle 301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2" name="Rectangle 301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5" name="Group 3019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203" name="Rectangle 302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4" name="Rectangle 302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5" name="Rectangle 302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6" name="Rectangle 302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" name="Rectangle 302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8" name="Rectangle 302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9" name="Rectangle 302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0" name="Rectangle 302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1" name="Rectangle 302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2" name="Rectangle 302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6" name="Group 3030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193" name="Rectangle 303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4" name="Rectangle 303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5" name="Rectangle 303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6" name="Rectangle 303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7" name="Rectangle 303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8" name="Rectangle 303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9" name="Rectangle 303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0" name="Rectangle 303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1" name="Rectangle 303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2" name="Rectangle 304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7" name="Group 3041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183" name="Rectangle 304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4" name="Rectangle 304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5" name="Rectangle 304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6" name="Rectangle 304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7" name="Rectangle 304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8" name="Rectangle 304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9" name="Rectangle 304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0" name="Rectangle 304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1" name="Rectangle 305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2" name="Rectangle 305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8" name="Group 3052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173" name="Rectangle 305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4" name="Rectangle 305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5" name="Rectangle 305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6" name="Rectangle 305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7" name="Rectangle 305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8" name="Rectangle 305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9" name="Rectangle 305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0" name="Rectangle 306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1" name="Rectangle 306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2" name="Rectangle 306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9" name="Group 3063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163" name="Rectangle 306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" name="Rectangle 306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" name="Rectangle 306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" name="Rectangle 306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" name="Rectangle 306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" name="Rectangle 306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" name="Rectangle 307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" name="Rectangle 307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1" name="Rectangle 307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2" name="Rectangle 307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0" name="Group 3074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153" name="Rectangle 307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4" name="Rectangle 307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5" name="Rectangle 307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6" name="Rectangle 307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7" name="Rectangle 307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8" name="Rectangle 308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9" name="Rectangle 308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0" name="Rectangle 308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1" name="Rectangle 308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2" name="Rectangle 308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1" name="Group 3085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143" name="Rectangle 308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" name="Rectangle 308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" name="Rectangle 308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" name="Rectangle 308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7" name="Rectangle 309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8" name="Rectangle 309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9" name="Rectangle 309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0" name="Rectangle 309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1" name="Rectangle 309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2" name="Rectangle 309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2" name="Group 3096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133" name="Rectangle 309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4" name="Rectangle 309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5" name="Rectangle 309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6" name="Rectangle 310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7" name="Rectangle 310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8" name="Rectangle 310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9" name="Rectangle 310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0" name="Rectangle 310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1" name="Rectangle 310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2" name="Rectangle 310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sp>
        <p:nvSpPr>
          <p:cNvPr id="233" name="Text Box 3107"/>
          <p:cNvSpPr txBox="1">
            <a:spLocks noChangeArrowheads="1"/>
          </p:cNvSpPr>
          <p:nvPr/>
        </p:nvSpPr>
        <p:spPr bwMode="auto">
          <a:xfrm>
            <a:off x="2201217" y="2651125"/>
            <a:ext cx="1143000" cy="430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200" b="1">
                <a:solidFill>
                  <a:srgbClr val="000000"/>
                </a:solidFill>
                <a:cs typeface="Times New Roman" panose="02020603050405020304" pitchFamily="18" charset="0"/>
              </a:rPr>
              <a:t>2 trăm</a:t>
            </a:r>
          </a:p>
        </p:txBody>
      </p:sp>
      <p:grpSp>
        <p:nvGrpSpPr>
          <p:cNvPr id="234" name="Group 3108"/>
          <p:cNvGrpSpPr>
            <a:grpSpLocks/>
          </p:cNvGrpSpPr>
          <p:nvPr/>
        </p:nvGrpSpPr>
        <p:grpSpPr bwMode="auto">
          <a:xfrm rot="681148">
            <a:off x="2353617" y="1752600"/>
            <a:ext cx="838200" cy="838200"/>
            <a:chOff x="4464" y="2352"/>
            <a:chExt cx="960" cy="960"/>
          </a:xfrm>
        </p:grpSpPr>
        <p:grpSp>
          <p:nvGrpSpPr>
            <p:cNvPr id="235" name="Group 3109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335" name="Rectangle 311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6" name="Rectangle 311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7" name="Rectangle 311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8" name="Rectangle 311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9" name="Rectangle 311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0" name="Rectangle 311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1" name="Rectangle 311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2" name="Rectangle 311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3" name="Rectangle 311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4" name="Rectangle 311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6" name="Group 3120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325" name="Rectangle 312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6" name="Rectangle 312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7" name="Rectangle 312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8" name="Rectangle 312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9" name="Rectangle 312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0" name="Rectangle 312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1" name="Rectangle 312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2" name="Rectangle 312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3" name="Rectangle 312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4" name="Rectangle 313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7" name="Group 3131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315" name="Rectangle 313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6" name="Rectangle 313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" name="Rectangle 313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" name="Rectangle 313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9" name="Rectangle 313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0" name="Rectangle 313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1" name="Rectangle 313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2" name="Rectangle 313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3" name="Rectangle 314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4" name="Rectangle 314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8" name="Group 3142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305" name="Rectangle 314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6" name="Rectangle 314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" name="Rectangle 314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8" name="Rectangle 314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9" name="Rectangle 314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0" name="Rectangle 314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1" name="Rectangle 314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2" name="Rectangle 315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3" name="Rectangle 315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4" name="Rectangle 315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9" name="Group 3153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295" name="Rectangle 315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6" name="Rectangle 315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" name="Rectangle 315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8" name="Rectangle 315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9" name="Rectangle 315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0" name="Rectangle 315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1" name="Rectangle 316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2" name="Rectangle 316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3" name="Rectangle 316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4" name="Rectangle 316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40" name="Group 3164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285" name="Rectangle 316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6" name="Rectangle 316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" name="Rectangle 316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8" name="Rectangle 316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9" name="Rectangle 316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0" name="Rectangle 317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1" name="Rectangle 317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2" name="Rectangle 317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3" name="Rectangle 317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4" name="Rectangle 317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41" name="Group 3175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275" name="Rectangle 317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" name="Rectangle 317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" name="Rectangle 317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8" name="Rectangle 317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9" name="Rectangle 318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0" name="Rectangle 318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1" name="Rectangle 318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2" name="Rectangle 318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3" name="Rectangle 318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4" name="Rectangle 318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42" name="Group 3186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265" name="Rectangle 318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" name="Rectangle 318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7" name="Rectangle 318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8" name="Rectangle 319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9" name="Rectangle 319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0" name="Rectangle 319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1" name="Rectangle 319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2" name="Rectangle 319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3" name="Rectangle 319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4" name="Rectangle 319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43" name="Group 3197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255" name="Rectangle 319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6" name="Rectangle 319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7" name="Rectangle 320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8" name="Rectangle 320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9" name="Rectangle 320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0" name="Rectangle 320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1" name="Rectangle 320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2" name="Rectangle 320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3" name="Rectangle 320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4" name="Rectangle 320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44" name="Group 3208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245" name="Rectangle 320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6" name="Rectangle 321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7" name="Rectangle 321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8" name="Rectangle 321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9" name="Rectangle 321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0" name="Rectangle 321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1" name="Rectangle 321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2" name="Rectangle 321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3" name="Rectangle 321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4" name="Rectangle 321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sp>
        <p:nvSpPr>
          <p:cNvPr id="345" name="Text Box 3219"/>
          <p:cNvSpPr txBox="1">
            <a:spLocks noChangeArrowheads="1"/>
          </p:cNvSpPr>
          <p:nvPr/>
        </p:nvSpPr>
        <p:spPr bwMode="auto">
          <a:xfrm>
            <a:off x="3953817" y="2955925"/>
            <a:ext cx="304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3</a:t>
            </a:r>
          </a:p>
        </p:txBody>
      </p:sp>
      <p:sp>
        <p:nvSpPr>
          <p:cNvPr id="346" name="Text Box 3220"/>
          <p:cNvSpPr txBox="1">
            <a:spLocks noChangeArrowheads="1"/>
          </p:cNvSpPr>
          <p:nvPr/>
        </p:nvSpPr>
        <p:spPr bwMode="auto">
          <a:xfrm>
            <a:off x="4106217" y="2955925"/>
            <a:ext cx="304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0</a:t>
            </a:r>
          </a:p>
        </p:txBody>
      </p:sp>
      <p:sp>
        <p:nvSpPr>
          <p:cNvPr id="347" name="Text Box 3221"/>
          <p:cNvSpPr txBox="1">
            <a:spLocks noChangeArrowheads="1"/>
          </p:cNvSpPr>
          <p:nvPr/>
        </p:nvSpPr>
        <p:spPr bwMode="auto">
          <a:xfrm>
            <a:off x="4258617" y="2955925"/>
            <a:ext cx="304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0</a:t>
            </a:r>
          </a:p>
        </p:txBody>
      </p:sp>
      <p:grpSp>
        <p:nvGrpSpPr>
          <p:cNvPr id="348" name="Group 3222"/>
          <p:cNvGrpSpPr>
            <a:grpSpLocks/>
          </p:cNvGrpSpPr>
          <p:nvPr/>
        </p:nvGrpSpPr>
        <p:grpSpPr bwMode="auto">
          <a:xfrm>
            <a:off x="3649017" y="1828800"/>
            <a:ext cx="838200" cy="838200"/>
            <a:chOff x="4464" y="2352"/>
            <a:chExt cx="960" cy="960"/>
          </a:xfrm>
        </p:grpSpPr>
        <p:grpSp>
          <p:nvGrpSpPr>
            <p:cNvPr id="349" name="Group 3223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449" name="Rectangle 322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0" name="Rectangle 322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1" name="Rectangle 322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2" name="Rectangle 322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3" name="Rectangle 322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4" name="Rectangle 322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5" name="Rectangle 323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6" name="Rectangle 323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7" name="Rectangle 323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8" name="Rectangle 323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50" name="Group 3234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439" name="Rectangle 323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0" name="Rectangle 323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1" name="Rectangle 323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2" name="Rectangle 323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3" name="Rectangle 323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4" name="Rectangle 324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5" name="Rectangle 324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6" name="Rectangle 324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7" name="Rectangle 324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8" name="Rectangle 324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51" name="Group 3245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429" name="Rectangle 324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0" name="Rectangle 324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" name="Rectangle 324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" name="Rectangle 324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3" name="Rectangle 325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4" name="Rectangle 325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5" name="Rectangle 325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6" name="Rectangle 325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7" name="Rectangle 325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8" name="Rectangle 325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52" name="Group 3256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419" name="Rectangle 325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0" name="Rectangle 325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1" name="Rectangle 325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2" name="Rectangle 326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3" name="Rectangle 326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4" name="Rectangle 326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5" name="Rectangle 326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6" name="Rectangle 326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7" name="Rectangle 326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8" name="Rectangle 326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53" name="Group 3267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409" name="Rectangle 326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0" name="Rectangle 326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1" name="Rectangle 327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2" name="Rectangle 327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3" name="Rectangle 327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4" name="Rectangle 327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5" name="Rectangle 327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6" name="Rectangle 327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7" name="Rectangle 327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8" name="Rectangle 327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54" name="Group 3278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399" name="Rectangle 327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0" name="Rectangle 328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1" name="Rectangle 328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2" name="Rectangle 328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3" name="Rectangle 328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4" name="Rectangle 328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5" name="Rectangle 328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6" name="Rectangle 328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7" name="Rectangle 328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8" name="Rectangle 328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55" name="Group 3289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389" name="Rectangle 329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0" name="Rectangle 329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1" name="Rectangle 329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2" name="Rectangle 329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3" name="Rectangle 329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4" name="Rectangle 329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5" name="Rectangle 329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6" name="Rectangle 329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7" name="Rectangle 329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8" name="Rectangle 329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56" name="Group 3300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379" name="Rectangle 330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0" name="Rectangle 330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1" name="Rectangle 330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2" name="Rectangle 330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3" name="Rectangle 330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4" name="Rectangle 330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5" name="Rectangle 330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6" name="Rectangle 330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7" name="Rectangle 330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8" name="Rectangle 331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57" name="Group 3311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369" name="Rectangle 331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0" name="Rectangle 331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1" name="Rectangle 331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2" name="Rectangle 331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3" name="Rectangle 331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4" name="Rectangle 331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5" name="Rectangle 331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6" name="Rectangle 331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7" name="Rectangle 332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8" name="Rectangle 332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58" name="Group 3322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359" name="Rectangle 332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0" name="Rectangle 332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1" name="Rectangle 332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2" name="Rectangle 332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3" name="Rectangle 332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4" name="Rectangle 332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5" name="Rectangle 332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6" name="Rectangle 333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7" name="Rectangle 333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8" name="Rectangle 333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sp>
        <p:nvSpPr>
          <p:cNvPr id="459" name="Text Box 3333"/>
          <p:cNvSpPr txBox="1">
            <a:spLocks noChangeArrowheads="1"/>
          </p:cNvSpPr>
          <p:nvPr/>
        </p:nvSpPr>
        <p:spPr bwMode="auto">
          <a:xfrm>
            <a:off x="3801417" y="2651125"/>
            <a:ext cx="1143000" cy="430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200" b="1">
                <a:solidFill>
                  <a:srgbClr val="000000"/>
                </a:solidFill>
                <a:cs typeface="Times New Roman" panose="02020603050405020304" pitchFamily="18" charset="0"/>
              </a:rPr>
              <a:t>3 trăm</a:t>
            </a:r>
          </a:p>
        </p:txBody>
      </p:sp>
      <p:grpSp>
        <p:nvGrpSpPr>
          <p:cNvPr id="460" name="Group 3334"/>
          <p:cNvGrpSpPr>
            <a:grpSpLocks/>
          </p:cNvGrpSpPr>
          <p:nvPr/>
        </p:nvGrpSpPr>
        <p:grpSpPr bwMode="auto">
          <a:xfrm rot="819231">
            <a:off x="3801417" y="1752600"/>
            <a:ext cx="838200" cy="838200"/>
            <a:chOff x="4464" y="2352"/>
            <a:chExt cx="960" cy="960"/>
          </a:xfrm>
        </p:grpSpPr>
        <p:grpSp>
          <p:nvGrpSpPr>
            <p:cNvPr id="461" name="Group 3335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561" name="Rectangle 333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62" name="Rectangle 333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63" name="Rectangle 333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64" name="Rectangle 333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65" name="Rectangle 334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66" name="Rectangle 334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67" name="Rectangle 334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68" name="Rectangle 334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69" name="Rectangle 334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70" name="Rectangle 334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62" name="Group 3346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551" name="Rectangle 334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2" name="Rectangle 334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3" name="Rectangle 334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4" name="Rectangle 335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5" name="Rectangle 335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6" name="Rectangle 335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7" name="Rectangle 335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8" name="Rectangle 335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9" name="Rectangle 335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60" name="Rectangle 335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63" name="Group 3357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541" name="Rectangle 335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2" name="Rectangle 335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3" name="Rectangle 336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4" name="Rectangle 336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5" name="Rectangle 336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6" name="Rectangle 336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7" name="Rectangle 336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8" name="Rectangle 336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9" name="Rectangle 336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0" name="Rectangle 336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64" name="Group 3368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531" name="Rectangle 336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2" name="Rectangle 337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3" name="Rectangle 337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4" name="Rectangle 337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5" name="Rectangle 337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6" name="Rectangle 337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7" name="Rectangle 337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8" name="Rectangle 337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9" name="Rectangle 337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0" name="Rectangle 337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65" name="Group 3379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521" name="Rectangle 338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2" name="Rectangle 338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3" name="Rectangle 338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4" name="Rectangle 338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5" name="Rectangle 338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6" name="Rectangle 338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7" name="Rectangle 338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8" name="Rectangle 338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9" name="Rectangle 338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0" name="Rectangle 338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66" name="Group 3390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511" name="Rectangle 339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2" name="Rectangle 339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3" name="Rectangle 339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4" name="Rectangle 339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5" name="Rectangle 339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6" name="Rectangle 339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7" name="Rectangle 339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8" name="Rectangle 339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9" name="Rectangle 339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0" name="Rectangle 340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67" name="Group 3401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501" name="Rectangle 340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2" name="Rectangle 340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3" name="Rectangle 340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4" name="Rectangle 340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5" name="Rectangle 340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6" name="Rectangle 340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7" name="Rectangle 340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8" name="Rectangle 340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9" name="Rectangle 341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0" name="Rectangle 341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68" name="Group 3412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491" name="Rectangle 341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2" name="Rectangle 341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3" name="Rectangle 341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4" name="Rectangle 341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5" name="Rectangle 341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6" name="Rectangle 341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7" name="Rectangle 341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8" name="Rectangle 342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9" name="Rectangle 342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0" name="Rectangle 342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69" name="Group 3423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481" name="Rectangle 342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2" name="Rectangle 342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3" name="Rectangle 342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4" name="Rectangle 342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5" name="Rectangle 342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6" name="Rectangle 342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7" name="Rectangle 343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8" name="Rectangle 343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9" name="Rectangle 343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0" name="Rectangle 343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70" name="Group 3434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471" name="Rectangle 343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2" name="Rectangle 343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3" name="Rectangle 343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4" name="Rectangle 343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5" name="Rectangle 343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6" name="Rectangle 344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7" name="Rectangle 344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8" name="Rectangle 344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9" name="Rectangle 344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0" name="Rectangle 344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571" name="Group 3557"/>
          <p:cNvGrpSpPr>
            <a:grpSpLocks/>
          </p:cNvGrpSpPr>
          <p:nvPr/>
        </p:nvGrpSpPr>
        <p:grpSpPr bwMode="auto">
          <a:xfrm>
            <a:off x="4030017" y="1828800"/>
            <a:ext cx="838200" cy="838200"/>
            <a:chOff x="4464" y="2352"/>
            <a:chExt cx="960" cy="960"/>
          </a:xfrm>
        </p:grpSpPr>
        <p:grpSp>
          <p:nvGrpSpPr>
            <p:cNvPr id="572" name="Group 3558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672" name="Rectangle 355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73" name="Rectangle 356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74" name="Rectangle 356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75" name="Rectangle 356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76" name="Rectangle 356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77" name="Rectangle 356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78" name="Rectangle 356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79" name="Rectangle 356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80" name="Rectangle 356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81" name="Rectangle 356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573" name="Group 3569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662" name="Rectangle 357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3" name="Rectangle 357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4" name="Rectangle 357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5" name="Rectangle 357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6" name="Rectangle 357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7" name="Rectangle 357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8" name="Rectangle 357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9" name="Rectangle 357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70" name="Rectangle 357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71" name="Rectangle 357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574" name="Group 3580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652" name="Rectangle 358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3" name="Rectangle 358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4" name="Rectangle 358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5" name="Rectangle 358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6" name="Rectangle 358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7" name="Rectangle 358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8" name="Rectangle 358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9" name="Rectangle 358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0" name="Rectangle 358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1" name="Rectangle 359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575" name="Group 3591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642" name="Rectangle 359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3" name="Rectangle 359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4" name="Rectangle 359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5" name="Rectangle 359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6" name="Rectangle 359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7" name="Rectangle 359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8" name="Rectangle 359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9" name="Rectangle 359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0" name="Rectangle 360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1" name="Rectangle 360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576" name="Group 3602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632" name="Rectangle 360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3" name="Rectangle 360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4" name="Rectangle 360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5" name="Rectangle 360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6" name="Rectangle 360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7" name="Rectangle 360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8" name="Rectangle 360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9" name="Rectangle 361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0" name="Rectangle 361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1" name="Rectangle 361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577" name="Group 3613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622" name="Rectangle 361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23" name="Rectangle 361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24" name="Rectangle 361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25" name="Rectangle 361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26" name="Rectangle 361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27" name="Rectangle 361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28" name="Rectangle 362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29" name="Rectangle 362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0" name="Rectangle 362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1" name="Rectangle 362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578" name="Group 3624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612" name="Rectangle 362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13" name="Rectangle 362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14" name="Rectangle 362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15" name="Rectangle 362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16" name="Rectangle 362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17" name="Rectangle 363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18" name="Rectangle 363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19" name="Rectangle 363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20" name="Rectangle 363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21" name="Rectangle 363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579" name="Group 3635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602" name="Rectangle 363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3" name="Rectangle 363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4" name="Rectangle 363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5" name="Rectangle 363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6" name="Rectangle 364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7" name="Rectangle 364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8" name="Rectangle 364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9" name="Rectangle 364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10" name="Rectangle 364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11" name="Rectangle 364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580" name="Group 3646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592" name="Rectangle 364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3" name="Rectangle 364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4" name="Rectangle 364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5" name="Rectangle 365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6" name="Rectangle 365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7" name="Rectangle 365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8" name="Rectangle 365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9" name="Rectangle 365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0" name="Rectangle 365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1" name="Rectangle 365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581" name="Group 3657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582" name="Rectangle 365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3" name="Rectangle 365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4" name="Rectangle 366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5" name="Rectangle 366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6" name="Rectangle 366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7" name="Rectangle 366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8" name="Rectangle 366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9" name="Rectangle 366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0" name="Rectangle 366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1" name="Rectangle 366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sp>
        <p:nvSpPr>
          <p:cNvPr id="682" name="Text Box 3668"/>
          <p:cNvSpPr txBox="1">
            <a:spLocks noChangeArrowheads="1"/>
          </p:cNvSpPr>
          <p:nvPr/>
        </p:nvSpPr>
        <p:spPr bwMode="auto">
          <a:xfrm>
            <a:off x="5706417" y="2955925"/>
            <a:ext cx="304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4</a:t>
            </a:r>
          </a:p>
        </p:txBody>
      </p:sp>
      <p:sp>
        <p:nvSpPr>
          <p:cNvPr id="683" name="Text Box 3669"/>
          <p:cNvSpPr txBox="1">
            <a:spLocks noChangeArrowheads="1"/>
          </p:cNvSpPr>
          <p:nvPr/>
        </p:nvSpPr>
        <p:spPr bwMode="auto">
          <a:xfrm>
            <a:off x="5858817" y="2955925"/>
            <a:ext cx="304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0</a:t>
            </a:r>
          </a:p>
        </p:txBody>
      </p:sp>
      <p:sp>
        <p:nvSpPr>
          <p:cNvPr id="684" name="Text Box 3670"/>
          <p:cNvSpPr txBox="1">
            <a:spLocks noChangeArrowheads="1"/>
          </p:cNvSpPr>
          <p:nvPr/>
        </p:nvSpPr>
        <p:spPr bwMode="auto">
          <a:xfrm>
            <a:off x="6011217" y="2955925"/>
            <a:ext cx="304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0</a:t>
            </a:r>
          </a:p>
        </p:txBody>
      </p:sp>
      <p:grpSp>
        <p:nvGrpSpPr>
          <p:cNvPr id="685" name="Group 3671"/>
          <p:cNvGrpSpPr>
            <a:grpSpLocks/>
          </p:cNvGrpSpPr>
          <p:nvPr/>
        </p:nvGrpSpPr>
        <p:grpSpPr bwMode="auto">
          <a:xfrm>
            <a:off x="5401617" y="1828800"/>
            <a:ext cx="838200" cy="838200"/>
            <a:chOff x="4464" y="2352"/>
            <a:chExt cx="960" cy="960"/>
          </a:xfrm>
        </p:grpSpPr>
        <p:grpSp>
          <p:nvGrpSpPr>
            <p:cNvPr id="686" name="Group 3672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786" name="Rectangle 367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87" name="Rectangle 367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88" name="Rectangle 367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89" name="Rectangle 367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90" name="Rectangle 367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91" name="Rectangle 367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92" name="Rectangle 367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93" name="Rectangle 368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94" name="Rectangle 368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95" name="Rectangle 368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87" name="Group 3683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776" name="Rectangle 368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7" name="Rectangle 368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8" name="Rectangle 368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9" name="Rectangle 368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80" name="Rectangle 368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81" name="Rectangle 368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82" name="Rectangle 369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83" name="Rectangle 369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84" name="Rectangle 369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85" name="Rectangle 369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88" name="Group 3694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766" name="Rectangle 369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7" name="Rectangle 369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8" name="Rectangle 369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9" name="Rectangle 369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0" name="Rectangle 369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1" name="Rectangle 370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2" name="Rectangle 370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3" name="Rectangle 370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4" name="Rectangle 370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5" name="Rectangle 370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89" name="Group 3705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756" name="Rectangle 370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7" name="Rectangle 370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8" name="Rectangle 370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9" name="Rectangle 370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0" name="Rectangle 371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1" name="Rectangle 371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2" name="Rectangle 371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3" name="Rectangle 371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4" name="Rectangle 371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5" name="Rectangle 371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90" name="Group 3716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746" name="Rectangle 371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47" name="Rectangle 371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48" name="Rectangle 371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49" name="Rectangle 372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0" name="Rectangle 372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1" name="Rectangle 372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2" name="Rectangle 372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3" name="Rectangle 372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4" name="Rectangle 372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5" name="Rectangle 372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91" name="Group 3727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736" name="Rectangle 372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37" name="Rectangle 372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38" name="Rectangle 373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39" name="Rectangle 373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40" name="Rectangle 373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41" name="Rectangle 373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42" name="Rectangle 373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43" name="Rectangle 373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44" name="Rectangle 373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45" name="Rectangle 373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92" name="Group 3738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726" name="Rectangle 373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7" name="Rectangle 374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8" name="Rectangle 374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9" name="Rectangle 374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30" name="Rectangle 374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31" name="Rectangle 374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32" name="Rectangle 374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33" name="Rectangle 374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34" name="Rectangle 374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35" name="Rectangle 374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93" name="Group 3749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716" name="Rectangle 375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7" name="Rectangle 375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8" name="Rectangle 375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9" name="Rectangle 375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0" name="Rectangle 375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1" name="Rectangle 375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2" name="Rectangle 375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3" name="Rectangle 375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4" name="Rectangle 375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5" name="Rectangle 375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94" name="Group 3760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706" name="Rectangle 376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7" name="Rectangle 376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8" name="Rectangle 376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9" name="Rectangle 376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0" name="Rectangle 376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1" name="Rectangle 376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2" name="Rectangle 376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3" name="Rectangle 376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4" name="Rectangle 376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5" name="Rectangle 377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95" name="Group 3771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696" name="Rectangle 377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97" name="Rectangle 377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98" name="Rectangle 377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99" name="Rectangle 377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0" name="Rectangle 377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1" name="Rectangle 377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2" name="Rectangle 377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3" name="Rectangle 377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4" name="Rectangle 378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5" name="Rectangle 378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sp>
        <p:nvSpPr>
          <p:cNvPr id="796" name="Text Box 3782"/>
          <p:cNvSpPr txBox="1">
            <a:spLocks noChangeArrowheads="1"/>
          </p:cNvSpPr>
          <p:nvPr/>
        </p:nvSpPr>
        <p:spPr bwMode="auto">
          <a:xfrm>
            <a:off x="5554017" y="2651125"/>
            <a:ext cx="1143000" cy="430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200" b="1">
                <a:solidFill>
                  <a:srgbClr val="000000"/>
                </a:solidFill>
                <a:cs typeface="Times New Roman" panose="02020603050405020304" pitchFamily="18" charset="0"/>
              </a:rPr>
              <a:t>4 trăm</a:t>
            </a:r>
          </a:p>
        </p:txBody>
      </p:sp>
      <p:grpSp>
        <p:nvGrpSpPr>
          <p:cNvPr id="797" name="Group 3783"/>
          <p:cNvGrpSpPr>
            <a:grpSpLocks/>
          </p:cNvGrpSpPr>
          <p:nvPr/>
        </p:nvGrpSpPr>
        <p:grpSpPr bwMode="auto">
          <a:xfrm rot="831537">
            <a:off x="5554017" y="1752600"/>
            <a:ext cx="838200" cy="838200"/>
            <a:chOff x="4464" y="2352"/>
            <a:chExt cx="960" cy="960"/>
          </a:xfrm>
        </p:grpSpPr>
        <p:grpSp>
          <p:nvGrpSpPr>
            <p:cNvPr id="798" name="Group 3784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898" name="Rectangle 378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99" name="Rectangle 378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00" name="Rectangle 378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01" name="Rectangle 378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02" name="Rectangle 378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03" name="Rectangle 379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04" name="Rectangle 379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05" name="Rectangle 379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06" name="Rectangle 379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07" name="Rectangle 379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799" name="Group 3795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888" name="Rectangle 379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9" name="Rectangle 379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90" name="Rectangle 379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91" name="Rectangle 379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92" name="Rectangle 380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93" name="Rectangle 380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94" name="Rectangle 380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95" name="Rectangle 380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96" name="Rectangle 380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97" name="Rectangle 380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800" name="Group 3806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878" name="Rectangle 380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79" name="Rectangle 380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0" name="Rectangle 380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1" name="Rectangle 381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2" name="Rectangle 381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3" name="Rectangle 381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4" name="Rectangle 381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5" name="Rectangle 381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6" name="Rectangle 381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7" name="Rectangle 381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801" name="Group 3817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868" name="Rectangle 381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69" name="Rectangle 381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70" name="Rectangle 382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71" name="Rectangle 382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72" name="Rectangle 382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73" name="Rectangle 382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74" name="Rectangle 382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75" name="Rectangle 382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76" name="Rectangle 382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77" name="Rectangle 382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802" name="Group 3828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858" name="Rectangle 382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9" name="Rectangle 383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60" name="Rectangle 383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61" name="Rectangle 383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62" name="Rectangle 383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63" name="Rectangle 383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64" name="Rectangle 383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65" name="Rectangle 383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66" name="Rectangle 383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67" name="Rectangle 383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803" name="Group 3839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848" name="Rectangle 384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9" name="Rectangle 384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0" name="Rectangle 384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1" name="Rectangle 384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2" name="Rectangle 384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3" name="Rectangle 384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4" name="Rectangle 384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5" name="Rectangle 384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6" name="Rectangle 384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7" name="Rectangle 384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804" name="Group 3850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838" name="Rectangle 385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9" name="Rectangle 385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0" name="Rectangle 385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1" name="Rectangle 385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2" name="Rectangle 385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3" name="Rectangle 385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4" name="Rectangle 385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5" name="Rectangle 385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6" name="Rectangle 385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7" name="Rectangle 386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805" name="Group 3861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828" name="Rectangle 386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9" name="Rectangle 386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0" name="Rectangle 386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1" name="Rectangle 386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2" name="Rectangle 386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3" name="Rectangle 386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4" name="Rectangle 386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5" name="Rectangle 386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6" name="Rectangle 387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7" name="Rectangle 387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806" name="Group 3872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818" name="Rectangle 387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9" name="Rectangle 387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0" name="Rectangle 387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1" name="Rectangle 387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2" name="Rectangle 387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3" name="Rectangle 387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4" name="Rectangle 387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5" name="Rectangle 388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6" name="Rectangle 388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7" name="Rectangle 388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807" name="Group 3883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808" name="Rectangle 388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09" name="Rectangle 388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0" name="Rectangle 388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1" name="Rectangle 388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2" name="Rectangle 388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3" name="Rectangle 388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4" name="Rectangle 389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5" name="Rectangle 389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6" name="Rectangle 389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7" name="Rectangle 389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908" name="Group 3894"/>
          <p:cNvGrpSpPr>
            <a:grpSpLocks/>
          </p:cNvGrpSpPr>
          <p:nvPr/>
        </p:nvGrpSpPr>
        <p:grpSpPr bwMode="auto">
          <a:xfrm>
            <a:off x="5782617" y="1828800"/>
            <a:ext cx="838200" cy="838200"/>
            <a:chOff x="4464" y="2352"/>
            <a:chExt cx="960" cy="960"/>
          </a:xfrm>
        </p:grpSpPr>
        <p:grpSp>
          <p:nvGrpSpPr>
            <p:cNvPr id="909" name="Group 3895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1009" name="Rectangle 389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10" name="Rectangle 389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11" name="Rectangle 389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12" name="Rectangle 389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13" name="Rectangle 390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14" name="Rectangle 390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15" name="Rectangle 390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16" name="Rectangle 390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17" name="Rectangle 390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18" name="Rectangle 390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910" name="Group 3906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999" name="Rectangle 390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00" name="Rectangle 390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01" name="Rectangle 390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02" name="Rectangle 391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03" name="Rectangle 391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04" name="Rectangle 391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05" name="Rectangle 391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06" name="Rectangle 391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07" name="Rectangle 391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08" name="Rectangle 391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911" name="Group 3917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989" name="Rectangle 391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90" name="Rectangle 391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91" name="Rectangle 392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92" name="Rectangle 392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93" name="Rectangle 392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94" name="Rectangle 392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95" name="Rectangle 392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96" name="Rectangle 392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97" name="Rectangle 392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98" name="Rectangle 392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912" name="Group 3928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979" name="Rectangle 392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80" name="Rectangle 393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81" name="Rectangle 393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82" name="Rectangle 393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83" name="Rectangle 393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84" name="Rectangle 393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85" name="Rectangle 393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86" name="Rectangle 393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87" name="Rectangle 393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88" name="Rectangle 393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913" name="Group 3939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969" name="Rectangle 394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0" name="Rectangle 394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1" name="Rectangle 394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2" name="Rectangle 394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3" name="Rectangle 394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4" name="Rectangle 394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5" name="Rectangle 394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6" name="Rectangle 394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7" name="Rectangle 394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8" name="Rectangle 394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914" name="Group 3950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959" name="Rectangle 395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0" name="Rectangle 395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1" name="Rectangle 395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2" name="Rectangle 395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3" name="Rectangle 395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4" name="Rectangle 395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5" name="Rectangle 395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6" name="Rectangle 395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7" name="Rectangle 395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8" name="Rectangle 396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915" name="Group 3961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949" name="Rectangle 396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0" name="Rectangle 396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1" name="Rectangle 396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2" name="Rectangle 396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3" name="Rectangle 396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4" name="Rectangle 396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5" name="Rectangle 396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6" name="Rectangle 396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7" name="Rectangle 397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8" name="Rectangle 397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916" name="Group 3972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939" name="Rectangle 397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0" name="Rectangle 397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1" name="Rectangle 397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2" name="Rectangle 397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3" name="Rectangle 397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4" name="Rectangle 397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5" name="Rectangle 397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6" name="Rectangle 398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7" name="Rectangle 398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8" name="Rectangle 398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917" name="Group 3983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929" name="Rectangle 398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0" name="Rectangle 398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1" name="Rectangle 398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2" name="Rectangle 398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3" name="Rectangle 398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4" name="Rectangle 398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5" name="Rectangle 399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6" name="Rectangle 399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7" name="Rectangle 399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8" name="Rectangle 399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918" name="Group 3994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919" name="Rectangle 399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0" name="Rectangle 399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1" name="Rectangle 399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" name="Rectangle 399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3" name="Rectangle 399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4" name="Rectangle 400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5" name="Rectangle 400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6" name="Rectangle 400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7" name="Rectangle 400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8" name="Rectangle 400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019" name="Group 4005"/>
          <p:cNvGrpSpPr>
            <a:grpSpLocks/>
          </p:cNvGrpSpPr>
          <p:nvPr/>
        </p:nvGrpSpPr>
        <p:grpSpPr bwMode="auto">
          <a:xfrm rot="721493">
            <a:off x="5935017" y="1752600"/>
            <a:ext cx="838200" cy="838200"/>
            <a:chOff x="4464" y="2352"/>
            <a:chExt cx="960" cy="960"/>
          </a:xfrm>
        </p:grpSpPr>
        <p:grpSp>
          <p:nvGrpSpPr>
            <p:cNvPr id="1020" name="Group 4006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1120" name="Rectangle 400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21" name="Rectangle 400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22" name="Rectangle 400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23" name="Rectangle 401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24" name="Rectangle 401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25" name="Rectangle 401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26" name="Rectangle 401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27" name="Rectangle 401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28" name="Rectangle 401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29" name="Rectangle 401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21" name="Group 4017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1110" name="Rectangle 401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11" name="Rectangle 401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12" name="Rectangle 402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13" name="Rectangle 402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14" name="Rectangle 402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15" name="Rectangle 402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16" name="Rectangle 402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17" name="Rectangle 402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18" name="Rectangle 402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19" name="Rectangle 402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22" name="Group 4028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1100" name="Rectangle 402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01" name="Rectangle 403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02" name="Rectangle 403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03" name="Rectangle 403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04" name="Rectangle 403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05" name="Rectangle 403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06" name="Rectangle 403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07" name="Rectangle 403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08" name="Rectangle 403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09" name="Rectangle 403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23" name="Group 4039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1090" name="Rectangle 404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1" name="Rectangle 404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2" name="Rectangle 404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3" name="Rectangle 404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4" name="Rectangle 404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5" name="Rectangle 404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6" name="Rectangle 404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7" name="Rectangle 404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8" name="Rectangle 404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9" name="Rectangle 404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24" name="Group 4050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1080" name="Rectangle 405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1" name="Rectangle 405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2" name="Rectangle 405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3" name="Rectangle 405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4" name="Rectangle 405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5" name="Rectangle 405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6" name="Rectangle 405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7" name="Rectangle 405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8" name="Rectangle 405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9" name="Rectangle 406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25" name="Group 4061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1070" name="Rectangle 406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1" name="Rectangle 406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2" name="Rectangle 406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3" name="Rectangle 406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4" name="Rectangle 406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5" name="Rectangle 406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6" name="Rectangle 406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7" name="Rectangle 406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8" name="Rectangle 407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9" name="Rectangle 407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26" name="Group 4072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1060" name="Rectangle 407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1" name="Rectangle 407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2" name="Rectangle 407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3" name="Rectangle 407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4" name="Rectangle 407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5" name="Rectangle 407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6" name="Rectangle 407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7" name="Rectangle 408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8" name="Rectangle 408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9" name="Rectangle 408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27" name="Group 4083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1050" name="Rectangle 408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1" name="Rectangle 408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2" name="Rectangle 408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3" name="Rectangle 408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4" name="Rectangle 408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5" name="Rectangle 408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6" name="Rectangle 409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7" name="Rectangle 409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8" name="Rectangle 409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9" name="Rectangle 409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28" name="Group 4094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1040" name="Rectangle 409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1" name="Rectangle 409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2" name="Rectangle 409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3" name="Rectangle 409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4" name="Rectangle 409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5" name="Rectangle 410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6" name="Rectangle 410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7" name="Rectangle 410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8" name="Rectangle 410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9" name="Rectangle 410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29" name="Group 4105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1030" name="Rectangle 410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1" name="Rectangle 410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2" name="Rectangle 410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3" name="Rectangle 410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" name="Rectangle 411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5" name="Rectangle 411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6" name="Rectangle 411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7" name="Rectangle 411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8" name="Rectangle 411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9" name="Rectangle 411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sp>
        <p:nvSpPr>
          <p:cNvPr id="1130" name="Text Box 4116"/>
          <p:cNvSpPr txBox="1">
            <a:spLocks noChangeArrowheads="1"/>
          </p:cNvSpPr>
          <p:nvPr/>
        </p:nvSpPr>
        <p:spPr bwMode="auto">
          <a:xfrm>
            <a:off x="7763817" y="2955925"/>
            <a:ext cx="304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5</a:t>
            </a:r>
          </a:p>
        </p:txBody>
      </p:sp>
      <p:sp>
        <p:nvSpPr>
          <p:cNvPr id="1131" name="Text Box 4117"/>
          <p:cNvSpPr txBox="1">
            <a:spLocks noChangeArrowheads="1"/>
          </p:cNvSpPr>
          <p:nvPr/>
        </p:nvSpPr>
        <p:spPr bwMode="auto">
          <a:xfrm>
            <a:off x="7916217" y="2955925"/>
            <a:ext cx="304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0</a:t>
            </a:r>
          </a:p>
        </p:txBody>
      </p:sp>
      <p:sp>
        <p:nvSpPr>
          <p:cNvPr id="1132" name="Text Box 4118"/>
          <p:cNvSpPr txBox="1">
            <a:spLocks noChangeArrowheads="1"/>
          </p:cNvSpPr>
          <p:nvPr/>
        </p:nvSpPr>
        <p:spPr bwMode="auto">
          <a:xfrm>
            <a:off x="8068617" y="2955925"/>
            <a:ext cx="304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 dirty="0">
                <a:solidFill>
                  <a:srgbClr val="000000"/>
                </a:solidFill>
                <a:latin typeface="VNI-Times" pitchFamily="2" charset="0"/>
              </a:rPr>
              <a:t>0</a:t>
            </a:r>
          </a:p>
        </p:txBody>
      </p:sp>
      <p:grpSp>
        <p:nvGrpSpPr>
          <p:cNvPr id="1133" name="Group 4119"/>
          <p:cNvGrpSpPr>
            <a:grpSpLocks/>
          </p:cNvGrpSpPr>
          <p:nvPr/>
        </p:nvGrpSpPr>
        <p:grpSpPr bwMode="auto">
          <a:xfrm>
            <a:off x="7230417" y="1828800"/>
            <a:ext cx="838200" cy="838200"/>
            <a:chOff x="4464" y="2352"/>
            <a:chExt cx="960" cy="960"/>
          </a:xfrm>
        </p:grpSpPr>
        <p:grpSp>
          <p:nvGrpSpPr>
            <p:cNvPr id="1134" name="Group 4120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1234" name="Rectangle 412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5" name="Rectangle 412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6" name="Rectangle 412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7" name="Rectangle 412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8" name="Rectangle 412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9" name="Rectangle 412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0" name="Rectangle 412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1" name="Rectangle 412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2" name="Rectangle 412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3" name="Rectangle 413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35" name="Group 4131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1224" name="Rectangle 413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5" name="Rectangle 413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6" name="Rectangle 413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7" name="Rectangle 413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8" name="Rectangle 413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9" name="Rectangle 413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0" name="Rectangle 413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1" name="Rectangle 413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2" name="Rectangle 414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3" name="Rectangle 414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36" name="Group 4142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1214" name="Rectangle 414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5" name="Rectangle 414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6" name="Rectangle 414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7" name="Rectangle 414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8" name="Rectangle 414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9" name="Rectangle 414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0" name="Rectangle 414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1" name="Rectangle 415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2" name="Rectangle 415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3" name="Rectangle 415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37" name="Group 4153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1204" name="Rectangle 415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5" name="Rectangle 415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6" name="Rectangle 415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7" name="Rectangle 415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8" name="Rectangle 415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9" name="Rectangle 415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0" name="Rectangle 416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1" name="Rectangle 416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2" name="Rectangle 416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3" name="Rectangle 416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38" name="Group 4164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1194" name="Rectangle 416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95" name="Rectangle 416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96" name="Rectangle 416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97" name="Rectangle 416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98" name="Rectangle 416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99" name="Rectangle 417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0" name="Rectangle 417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1" name="Rectangle 417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2" name="Rectangle 417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3" name="Rectangle 417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39" name="Group 4175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1184" name="Rectangle 417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85" name="Rectangle 417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86" name="Rectangle 417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87" name="Rectangle 417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88" name="Rectangle 418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89" name="Rectangle 418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90" name="Rectangle 418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91" name="Rectangle 418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92" name="Rectangle 418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93" name="Rectangle 418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40" name="Group 4186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1174" name="Rectangle 418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75" name="Rectangle 418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76" name="Rectangle 418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77" name="Rectangle 419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78" name="Rectangle 419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79" name="Rectangle 419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80" name="Rectangle 419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81" name="Rectangle 419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82" name="Rectangle 419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83" name="Rectangle 419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41" name="Group 4197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1164" name="Rectangle 419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5" name="Rectangle 419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6" name="Rectangle 420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7" name="Rectangle 420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8" name="Rectangle 420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9" name="Rectangle 420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70" name="Rectangle 420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71" name="Rectangle 420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72" name="Rectangle 420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73" name="Rectangle 420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42" name="Group 4208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1154" name="Rectangle 420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5" name="Rectangle 421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6" name="Rectangle 421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7" name="Rectangle 421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8" name="Rectangle 421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9" name="Rectangle 421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0" name="Rectangle 421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1" name="Rectangle 421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2" name="Rectangle 421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3" name="Rectangle 421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43" name="Group 4219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1144" name="Rectangle 422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45" name="Rectangle 422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46" name="Rectangle 422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47" name="Rectangle 422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48" name="Rectangle 422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49" name="Rectangle 422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0" name="Rectangle 422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1" name="Rectangle 422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2" name="Rectangle 422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3" name="Rectangle 422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sp>
        <p:nvSpPr>
          <p:cNvPr id="1244" name="Text Box 4230"/>
          <p:cNvSpPr txBox="1">
            <a:spLocks noChangeArrowheads="1"/>
          </p:cNvSpPr>
          <p:nvPr/>
        </p:nvSpPr>
        <p:spPr bwMode="auto">
          <a:xfrm>
            <a:off x="7611417" y="2651125"/>
            <a:ext cx="1143000" cy="430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200" b="1">
                <a:solidFill>
                  <a:srgbClr val="000000"/>
                </a:solidFill>
                <a:cs typeface="Times New Roman" panose="02020603050405020304" pitchFamily="18" charset="0"/>
              </a:rPr>
              <a:t>5 trăm</a:t>
            </a:r>
          </a:p>
        </p:txBody>
      </p:sp>
      <p:grpSp>
        <p:nvGrpSpPr>
          <p:cNvPr id="1245" name="Group 4231"/>
          <p:cNvGrpSpPr>
            <a:grpSpLocks/>
          </p:cNvGrpSpPr>
          <p:nvPr/>
        </p:nvGrpSpPr>
        <p:grpSpPr bwMode="auto">
          <a:xfrm rot="831537">
            <a:off x="7382817" y="1752600"/>
            <a:ext cx="838200" cy="838200"/>
            <a:chOff x="4464" y="2352"/>
            <a:chExt cx="960" cy="960"/>
          </a:xfrm>
        </p:grpSpPr>
        <p:grpSp>
          <p:nvGrpSpPr>
            <p:cNvPr id="1246" name="Group 4232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1346" name="Rectangle 423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47" name="Rectangle 423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48" name="Rectangle 423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49" name="Rectangle 423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50" name="Rectangle 423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51" name="Rectangle 423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52" name="Rectangle 423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53" name="Rectangle 424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54" name="Rectangle 424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55" name="Rectangle 424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47" name="Group 4243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1336" name="Rectangle 424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37" name="Rectangle 424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38" name="Rectangle 424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39" name="Rectangle 424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40" name="Rectangle 424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41" name="Rectangle 424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42" name="Rectangle 425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43" name="Rectangle 425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44" name="Rectangle 425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45" name="Rectangle 425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48" name="Group 4254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1326" name="Rectangle 425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7" name="Rectangle 425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8" name="Rectangle 425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9" name="Rectangle 425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30" name="Rectangle 425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31" name="Rectangle 426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32" name="Rectangle 426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33" name="Rectangle 426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34" name="Rectangle 426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35" name="Rectangle 426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49" name="Group 4265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1316" name="Rectangle 426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7" name="Rectangle 426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8" name="Rectangle 426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9" name="Rectangle 426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0" name="Rectangle 427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1" name="Rectangle 427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2" name="Rectangle 427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3" name="Rectangle 427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4" name="Rectangle 427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5" name="Rectangle 427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50" name="Group 4276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1306" name="Rectangle 427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7" name="Rectangle 427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8" name="Rectangle 427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9" name="Rectangle 428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0" name="Rectangle 428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1" name="Rectangle 428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2" name="Rectangle 428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3" name="Rectangle 428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4" name="Rectangle 428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5" name="Rectangle 428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51" name="Group 4287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1296" name="Rectangle 428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7" name="Rectangle 428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8" name="Rectangle 429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9" name="Rectangle 429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0" name="Rectangle 429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1" name="Rectangle 429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2" name="Rectangle 429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3" name="Rectangle 429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4" name="Rectangle 429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5" name="Rectangle 429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52" name="Group 4298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1286" name="Rectangle 429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7" name="Rectangle 430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8" name="Rectangle 430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9" name="Rectangle 430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0" name="Rectangle 430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1" name="Rectangle 430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2" name="Rectangle 430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3" name="Rectangle 430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4" name="Rectangle 430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5" name="Rectangle 430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53" name="Group 4309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1276" name="Rectangle 431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7" name="Rectangle 431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8" name="Rectangle 431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9" name="Rectangle 431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0" name="Rectangle 431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1" name="Rectangle 431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2" name="Rectangle 431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3" name="Rectangle 431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4" name="Rectangle 431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5" name="Rectangle 431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54" name="Group 4320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1266" name="Rectangle 432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7" name="Rectangle 432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8" name="Rectangle 432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9" name="Rectangle 432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0" name="Rectangle 432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1" name="Rectangle 432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2" name="Rectangle 432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3" name="Rectangle 432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4" name="Rectangle 432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5" name="Rectangle 433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55" name="Group 4331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1256" name="Rectangle 433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7" name="Rectangle 433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8" name="Rectangle 433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9" name="Rectangle 433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0" name="Rectangle 433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1" name="Rectangle 433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2" name="Rectangle 433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3" name="Rectangle 433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4" name="Rectangle 434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5" name="Rectangle 434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356" name="Group 4342"/>
          <p:cNvGrpSpPr>
            <a:grpSpLocks/>
          </p:cNvGrpSpPr>
          <p:nvPr/>
        </p:nvGrpSpPr>
        <p:grpSpPr bwMode="auto">
          <a:xfrm>
            <a:off x="7611417" y="1828800"/>
            <a:ext cx="838200" cy="838200"/>
            <a:chOff x="4464" y="2352"/>
            <a:chExt cx="960" cy="960"/>
          </a:xfrm>
        </p:grpSpPr>
        <p:grpSp>
          <p:nvGrpSpPr>
            <p:cNvPr id="1357" name="Group 4343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1457" name="Rectangle 434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8" name="Rectangle 434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9" name="Rectangle 434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0" name="Rectangle 434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1" name="Rectangle 434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2" name="Rectangle 434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3" name="Rectangle 435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4" name="Rectangle 435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5" name="Rectangle 435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6" name="Rectangle 435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58" name="Group 4354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1447" name="Rectangle 435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8" name="Rectangle 435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9" name="Rectangle 435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0" name="Rectangle 435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1" name="Rectangle 435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2" name="Rectangle 436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3" name="Rectangle 436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4" name="Rectangle 436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5" name="Rectangle 436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6" name="Rectangle 436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59" name="Group 4365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1437" name="Rectangle 436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8" name="Rectangle 436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9" name="Rectangle 436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0" name="Rectangle 436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1" name="Rectangle 437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2" name="Rectangle 437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3" name="Rectangle 437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4" name="Rectangle 437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5" name="Rectangle 437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6" name="Rectangle 437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60" name="Group 4376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1427" name="Rectangle 437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28" name="Rectangle 437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29" name="Rectangle 437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0" name="Rectangle 438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1" name="Rectangle 438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2" name="Rectangle 438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3" name="Rectangle 438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4" name="Rectangle 438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5" name="Rectangle 438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6" name="Rectangle 438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61" name="Group 4387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1417" name="Rectangle 438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18" name="Rectangle 438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19" name="Rectangle 439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20" name="Rectangle 439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21" name="Rectangle 439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22" name="Rectangle 439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23" name="Rectangle 439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24" name="Rectangle 439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25" name="Rectangle 439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26" name="Rectangle 439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62" name="Group 4398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1407" name="Rectangle 439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08" name="Rectangle 440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09" name="Rectangle 440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10" name="Rectangle 440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11" name="Rectangle 440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12" name="Rectangle 440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13" name="Rectangle 440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14" name="Rectangle 440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15" name="Rectangle 440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16" name="Rectangle 440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63" name="Group 4409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1397" name="Rectangle 441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98" name="Rectangle 441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99" name="Rectangle 441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00" name="Rectangle 441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01" name="Rectangle 441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02" name="Rectangle 441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03" name="Rectangle 441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04" name="Rectangle 441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05" name="Rectangle 441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06" name="Rectangle 441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64" name="Group 4420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1387" name="Rectangle 442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88" name="Rectangle 442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89" name="Rectangle 442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90" name="Rectangle 442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91" name="Rectangle 442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92" name="Rectangle 442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93" name="Rectangle 442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94" name="Rectangle 442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95" name="Rectangle 442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96" name="Rectangle 443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65" name="Group 4431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1377" name="Rectangle 443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78" name="Rectangle 443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79" name="Rectangle 443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80" name="Rectangle 443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81" name="Rectangle 443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82" name="Rectangle 443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83" name="Rectangle 443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84" name="Rectangle 443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85" name="Rectangle 444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86" name="Rectangle 444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66" name="Group 4442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1367" name="Rectangle 444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68" name="Rectangle 444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69" name="Rectangle 444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70" name="Rectangle 444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71" name="Rectangle 444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72" name="Rectangle 444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73" name="Rectangle 444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74" name="Rectangle 445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75" name="Rectangle 445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76" name="Rectangle 445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467" name="Group 4453"/>
          <p:cNvGrpSpPr>
            <a:grpSpLocks/>
          </p:cNvGrpSpPr>
          <p:nvPr/>
        </p:nvGrpSpPr>
        <p:grpSpPr bwMode="auto">
          <a:xfrm rot="721493">
            <a:off x="7763817" y="1752600"/>
            <a:ext cx="838200" cy="838200"/>
            <a:chOff x="4464" y="2352"/>
            <a:chExt cx="960" cy="960"/>
          </a:xfrm>
        </p:grpSpPr>
        <p:grpSp>
          <p:nvGrpSpPr>
            <p:cNvPr id="1468" name="Group 4454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1568" name="Rectangle 445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69" name="Rectangle 445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70" name="Rectangle 445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71" name="Rectangle 445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72" name="Rectangle 445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73" name="Rectangle 446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74" name="Rectangle 446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75" name="Rectangle 446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76" name="Rectangle 446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77" name="Rectangle 446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69" name="Group 4465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1558" name="Rectangle 446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59" name="Rectangle 446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60" name="Rectangle 446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61" name="Rectangle 446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62" name="Rectangle 447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63" name="Rectangle 447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64" name="Rectangle 447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65" name="Rectangle 447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66" name="Rectangle 447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67" name="Rectangle 447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70" name="Group 4476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1548" name="Rectangle 447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49" name="Rectangle 447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50" name="Rectangle 447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51" name="Rectangle 448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52" name="Rectangle 448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53" name="Rectangle 448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54" name="Rectangle 448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55" name="Rectangle 448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56" name="Rectangle 448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57" name="Rectangle 448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71" name="Group 4487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1538" name="Rectangle 448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39" name="Rectangle 448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40" name="Rectangle 449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41" name="Rectangle 449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42" name="Rectangle 449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43" name="Rectangle 449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44" name="Rectangle 449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45" name="Rectangle 449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46" name="Rectangle 449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47" name="Rectangle 449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72" name="Group 4498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1528" name="Rectangle 449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29" name="Rectangle 450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30" name="Rectangle 450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31" name="Rectangle 450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32" name="Rectangle 450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33" name="Rectangle 450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34" name="Rectangle 450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35" name="Rectangle 450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36" name="Rectangle 450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37" name="Rectangle 450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73" name="Group 4509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1518" name="Rectangle 451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19" name="Rectangle 451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20" name="Rectangle 451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21" name="Rectangle 451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22" name="Rectangle 451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23" name="Rectangle 451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24" name="Rectangle 451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25" name="Rectangle 451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26" name="Rectangle 451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27" name="Rectangle 451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74" name="Group 4520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1508" name="Rectangle 452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09" name="Rectangle 452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10" name="Rectangle 452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11" name="Rectangle 452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12" name="Rectangle 452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13" name="Rectangle 452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14" name="Rectangle 452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15" name="Rectangle 452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16" name="Rectangle 452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17" name="Rectangle 453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75" name="Group 4531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1498" name="Rectangle 453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99" name="Rectangle 453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00" name="Rectangle 453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01" name="Rectangle 453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02" name="Rectangle 453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03" name="Rectangle 453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04" name="Rectangle 453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05" name="Rectangle 453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06" name="Rectangle 454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07" name="Rectangle 454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76" name="Group 4542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1488" name="Rectangle 454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89" name="Rectangle 454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90" name="Rectangle 454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91" name="Rectangle 454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92" name="Rectangle 454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93" name="Rectangle 454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94" name="Rectangle 454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95" name="Rectangle 455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96" name="Rectangle 455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97" name="Rectangle 455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77" name="Group 4553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1478" name="Rectangle 455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79" name="Rectangle 455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80" name="Rectangle 455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81" name="Rectangle 455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82" name="Rectangle 455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83" name="Rectangle 455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84" name="Rectangle 456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85" name="Rectangle 456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86" name="Rectangle 456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87" name="Rectangle 456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578" name="Group 4564"/>
          <p:cNvGrpSpPr>
            <a:grpSpLocks/>
          </p:cNvGrpSpPr>
          <p:nvPr/>
        </p:nvGrpSpPr>
        <p:grpSpPr bwMode="auto">
          <a:xfrm>
            <a:off x="7992417" y="1828800"/>
            <a:ext cx="838200" cy="838200"/>
            <a:chOff x="4464" y="2352"/>
            <a:chExt cx="960" cy="960"/>
          </a:xfrm>
        </p:grpSpPr>
        <p:grpSp>
          <p:nvGrpSpPr>
            <p:cNvPr id="1579" name="Group 4565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1679" name="Rectangle 456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0" name="Rectangle 456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1" name="Rectangle 456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2" name="Rectangle 456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3" name="Rectangle 457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4" name="Rectangle 457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5" name="Rectangle 457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6" name="Rectangle 457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7" name="Rectangle 457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8" name="Rectangle 457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580" name="Group 4576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1669" name="Rectangle 457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0" name="Rectangle 457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1" name="Rectangle 457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2" name="Rectangle 458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3" name="Rectangle 458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4" name="Rectangle 458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5" name="Rectangle 458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6" name="Rectangle 458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7" name="Rectangle 458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8" name="Rectangle 458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581" name="Group 4587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1659" name="Rectangle 458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" name="Rectangle 458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" name="Rectangle 459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" name="Rectangle 459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3" name="Rectangle 459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4" name="Rectangle 459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5" name="Rectangle 459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6" name="Rectangle 459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7" name="Rectangle 459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8" name="Rectangle 459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582" name="Group 4598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1649" name="Rectangle 459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0" name="Rectangle 460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1" name="Rectangle 460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2" name="Rectangle 460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" name="Rectangle 460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" name="Rectangle 460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" name="Rectangle 460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" name="Rectangle 460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" name="Rectangle 460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" name="Rectangle 460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583" name="Group 4609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1639" name="Rectangle 461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0" name="Rectangle 461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1" name="Rectangle 461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2" name="Rectangle 461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3" name="Rectangle 461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4" name="Rectangle 461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" name="Rectangle 461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" name="Rectangle 461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" name="Rectangle 461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" name="Rectangle 461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584" name="Group 4620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1629" name="Rectangle 462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30" name="Rectangle 462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31" name="Rectangle 462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32" name="Rectangle 462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33" name="Rectangle 462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34" name="Rectangle 462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35" name="Rectangle 462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36" name="Rectangle 462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37" name="Rectangle 462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38" name="Rectangle 463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585" name="Group 4631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1619" name="Rectangle 463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20" name="Rectangle 463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21" name="Rectangle 463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22" name="Rectangle 463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23" name="Rectangle 463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24" name="Rectangle 463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25" name="Rectangle 463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26" name="Rectangle 463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27" name="Rectangle 464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28" name="Rectangle 464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586" name="Group 4642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1609" name="Rectangle 464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10" name="Rectangle 464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11" name="Rectangle 464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12" name="Rectangle 464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13" name="Rectangle 464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14" name="Rectangle 464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15" name="Rectangle 464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16" name="Rectangle 465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17" name="Rectangle 465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18" name="Rectangle 465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587" name="Group 4653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1599" name="Rectangle 465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00" name="Rectangle 465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01" name="Rectangle 465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02" name="Rectangle 465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03" name="Rectangle 465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04" name="Rectangle 465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05" name="Rectangle 466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06" name="Rectangle 466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07" name="Rectangle 466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08" name="Rectangle 466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588" name="Group 4664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1589" name="Rectangle 466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90" name="Rectangle 466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91" name="Rectangle 466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92" name="Rectangle 466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93" name="Rectangle 466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94" name="Rectangle 467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95" name="Rectangle 467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96" name="Rectangle 467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97" name="Rectangle 467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98" name="Rectangle 467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sp>
        <p:nvSpPr>
          <p:cNvPr id="1689" name="Text Box 4675"/>
          <p:cNvSpPr txBox="1">
            <a:spLocks noChangeArrowheads="1"/>
          </p:cNvSpPr>
          <p:nvPr/>
        </p:nvSpPr>
        <p:spPr bwMode="auto">
          <a:xfrm>
            <a:off x="1286817" y="5105400"/>
            <a:ext cx="304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6</a:t>
            </a:r>
          </a:p>
        </p:txBody>
      </p:sp>
      <p:sp>
        <p:nvSpPr>
          <p:cNvPr id="1690" name="Text Box 4676"/>
          <p:cNvSpPr txBox="1">
            <a:spLocks noChangeArrowheads="1"/>
          </p:cNvSpPr>
          <p:nvPr/>
        </p:nvSpPr>
        <p:spPr bwMode="auto">
          <a:xfrm>
            <a:off x="1439217" y="5105400"/>
            <a:ext cx="304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0</a:t>
            </a:r>
          </a:p>
        </p:txBody>
      </p:sp>
      <p:sp>
        <p:nvSpPr>
          <p:cNvPr id="1691" name="Text Box 4677"/>
          <p:cNvSpPr txBox="1">
            <a:spLocks noChangeArrowheads="1"/>
          </p:cNvSpPr>
          <p:nvPr/>
        </p:nvSpPr>
        <p:spPr bwMode="auto">
          <a:xfrm>
            <a:off x="1591617" y="5105400"/>
            <a:ext cx="304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0</a:t>
            </a:r>
          </a:p>
        </p:txBody>
      </p:sp>
      <p:grpSp>
        <p:nvGrpSpPr>
          <p:cNvPr id="1692" name="Group 4678"/>
          <p:cNvGrpSpPr>
            <a:grpSpLocks/>
          </p:cNvGrpSpPr>
          <p:nvPr/>
        </p:nvGrpSpPr>
        <p:grpSpPr bwMode="auto">
          <a:xfrm>
            <a:off x="829617" y="3978275"/>
            <a:ext cx="838200" cy="838200"/>
            <a:chOff x="4464" y="2352"/>
            <a:chExt cx="960" cy="960"/>
          </a:xfrm>
        </p:grpSpPr>
        <p:grpSp>
          <p:nvGrpSpPr>
            <p:cNvPr id="1693" name="Group 4679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1793" name="Rectangle 468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94" name="Rectangle 468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95" name="Rectangle 468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96" name="Rectangle 468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97" name="Rectangle 468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98" name="Rectangle 468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99" name="Rectangle 468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00" name="Rectangle 468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01" name="Rectangle 468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02" name="Rectangle 468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94" name="Group 4690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1783" name="Rectangle 469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84" name="Rectangle 469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85" name="Rectangle 469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86" name="Rectangle 469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87" name="Rectangle 469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88" name="Rectangle 469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89" name="Rectangle 469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90" name="Rectangle 469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91" name="Rectangle 469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92" name="Rectangle 470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95" name="Group 4701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1773" name="Rectangle 470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74" name="Rectangle 470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75" name="Rectangle 470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76" name="Rectangle 470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77" name="Rectangle 470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78" name="Rectangle 470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79" name="Rectangle 470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80" name="Rectangle 470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81" name="Rectangle 471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82" name="Rectangle 471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96" name="Group 4712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1763" name="Rectangle 471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64" name="Rectangle 471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65" name="Rectangle 471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66" name="Rectangle 471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67" name="Rectangle 471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68" name="Rectangle 471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69" name="Rectangle 471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70" name="Rectangle 472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71" name="Rectangle 472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72" name="Rectangle 472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97" name="Group 4723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1753" name="Rectangle 472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54" name="Rectangle 472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55" name="Rectangle 472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56" name="Rectangle 472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57" name="Rectangle 472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58" name="Rectangle 472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59" name="Rectangle 473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60" name="Rectangle 473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61" name="Rectangle 473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62" name="Rectangle 473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98" name="Group 4734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1743" name="Rectangle 473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44" name="Rectangle 473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45" name="Rectangle 473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46" name="Rectangle 473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47" name="Rectangle 473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48" name="Rectangle 474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49" name="Rectangle 474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50" name="Rectangle 474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51" name="Rectangle 474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52" name="Rectangle 474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99" name="Group 4745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1733" name="Rectangle 474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34" name="Rectangle 474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35" name="Rectangle 474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36" name="Rectangle 474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37" name="Rectangle 475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38" name="Rectangle 475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39" name="Rectangle 475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40" name="Rectangle 475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41" name="Rectangle 475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42" name="Rectangle 475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700" name="Group 4756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1723" name="Rectangle 475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24" name="Rectangle 475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25" name="Rectangle 475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26" name="Rectangle 476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27" name="Rectangle 476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28" name="Rectangle 476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29" name="Rectangle 476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30" name="Rectangle 476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31" name="Rectangle 476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32" name="Rectangle 476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701" name="Group 4767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1713" name="Rectangle 476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14" name="Rectangle 476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15" name="Rectangle 477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16" name="Rectangle 477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17" name="Rectangle 477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18" name="Rectangle 477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19" name="Rectangle 477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20" name="Rectangle 477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21" name="Rectangle 477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22" name="Rectangle 477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702" name="Group 4778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1703" name="Rectangle 477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4" name="Rectangle 478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5" name="Rectangle 478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6" name="Rectangle 478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7" name="Rectangle 478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8" name="Rectangle 478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9" name="Rectangle 478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10" name="Rectangle 478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11" name="Rectangle 478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12" name="Rectangle 478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sp>
        <p:nvSpPr>
          <p:cNvPr id="1803" name="Text Box 4789"/>
          <p:cNvSpPr txBox="1">
            <a:spLocks noChangeArrowheads="1"/>
          </p:cNvSpPr>
          <p:nvPr/>
        </p:nvSpPr>
        <p:spPr bwMode="auto">
          <a:xfrm>
            <a:off x="1134417" y="4800600"/>
            <a:ext cx="1143000" cy="430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200" b="1">
                <a:solidFill>
                  <a:srgbClr val="000000"/>
                </a:solidFill>
                <a:cs typeface="Times New Roman" panose="02020603050405020304" pitchFamily="18" charset="0"/>
              </a:rPr>
              <a:t>6 trăm</a:t>
            </a:r>
          </a:p>
        </p:txBody>
      </p:sp>
      <p:grpSp>
        <p:nvGrpSpPr>
          <p:cNvPr id="1804" name="Group 4790"/>
          <p:cNvGrpSpPr>
            <a:grpSpLocks/>
          </p:cNvGrpSpPr>
          <p:nvPr/>
        </p:nvGrpSpPr>
        <p:grpSpPr bwMode="auto">
          <a:xfrm rot="831537">
            <a:off x="905817" y="3902075"/>
            <a:ext cx="838200" cy="838200"/>
            <a:chOff x="4464" y="2352"/>
            <a:chExt cx="960" cy="960"/>
          </a:xfrm>
        </p:grpSpPr>
        <p:grpSp>
          <p:nvGrpSpPr>
            <p:cNvPr id="1805" name="Group 4791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1905" name="Rectangle 479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06" name="Rectangle 479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07" name="Rectangle 479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08" name="Rectangle 479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09" name="Rectangle 479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10" name="Rectangle 479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11" name="Rectangle 479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12" name="Rectangle 479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13" name="Rectangle 480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14" name="Rectangle 480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806" name="Group 4802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1895" name="Rectangle 480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96" name="Rectangle 480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97" name="Rectangle 480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98" name="Rectangle 480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99" name="Rectangle 480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00" name="Rectangle 480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01" name="Rectangle 480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02" name="Rectangle 481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03" name="Rectangle 481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04" name="Rectangle 481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807" name="Group 4813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1885" name="Rectangle 481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86" name="Rectangle 481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87" name="Rectangle 481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88" name="Rectangle 481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89" name="Rectangle 481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90" name="Rectangle 481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91" name="Rectangle 482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92" name="Rectangle 482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93" name="Rectangle 482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94" name="Rectangle 482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808" name="Group 4824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1875" name="Rectangle 482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76" name="Rectangle 482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77" name="Rectangle 482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78" name="Rectangle 482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79" name="Rectangle 482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80" name="Rectangle 483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81" name="Rectangle 483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82" name="Rectangle 483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83" name="Rectangle 483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84" name="Rectangle 483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809" name="Group 4835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1865" name="Rectangle 483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66" name="Rectangle 483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67" name="Rectangle 483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68" name="Rectangle 483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69" name="Rectangle 484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70" name="Rectangle 484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71" name="Rectangle 484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72" name="Rectangle 484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73" name="Rectangle 484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74" name="Rectangle 484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810" name="Group 4846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1855" name="Rectangle 484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56" name="Rectangle 484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57" name="Rectangle 484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58" name="Rectangle 485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59" name="Rectangle 485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60" name="Rectangle 485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61" name="Rectangle 485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62" name="Rectangle 485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63" name="Rectangle 485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64" name="Rectangle 485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811" name="Group 4857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1845" name="Rectangle 485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46" name="Rectangle 485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47" name="Rectangle 486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48" name="Rectangle 486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49" name="Rectangle 486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50" name="Rectangle 486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51" name="Rectangle 486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52" name="Rectangle 486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53" name="Rectangle 486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54" name="Rectangle 486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812" name="Group 4868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1835" name="Rectangle 486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36" name="Rectangle 487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37" name="Rectangle 487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38" name="Rectangle 487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39" name="Rectangle 487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40" name="Rectangle 487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41" name="Rectangle 487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42" name="Rectangle 487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43" name="Rectangle 487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44" name="Rectangle 487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813" name="Group 4879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1825" name="Rectangle 488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26" name="Rectangle 488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27" name="Rectangle 488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28" name="Rectangle 488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29" name="Rectangle 488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30" name="Rectangle 488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31" name="Rectangle 488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32" name="Rectangle 488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33" name="Rectangle 488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34" name="Rectangle 488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814" name="Group 4890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1815" name="Rectangle 489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16" name="Rectangle 489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17" name="Rectangle 489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18" name="Rectangle 489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19" name="Rectangle 489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20" name="Rectangle 489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21" name="Rectangle 489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22" name="Rectangle 489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23" name="Rectangle 489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24" name="Rectangle 490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915" name="Group 4901"/>
          <p:cNvGrpSpPr>
            <a:grpSpLocks/>
          </p:cNvGrpSpPr>
          <p:nvPr/>
        </p:nvGrpSpPr>
        <p:grpSpPr bwMode="auto">
          <a:xfrm>
            <a:off x="1058217" y="3978275"/>
            <a:ext cx="838200" cy="838200"/>
            <a:chOff x="4464" y="2352"/>
            <a:chExt cx="960" cy="960"/>
          </a:xfrm>
        </p:grpSpPr>
        <p:grpSp>
          <p:nvGrpSpPr>
            <p:cNvPr id="1916" name="Group 4902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2016" name="Rectangle 490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17" name="Rectangle 490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18" name="Rectangle 490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19" name="Rectangle 490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20" name="Rectangle 490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21" name="Rectangle 490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22" name="Rectangle 490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23" name="Rectangle 491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24" name="Rectangle 491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25" name="Rectangle 491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917" name="Group 4913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2006" name="Rectangle 491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07" name="Rectangle 491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08" name="Rectangle 491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09" name="Rectangle 491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10" name="Rectangle 491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11" name="Rectangle 491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12" name="Rectangle 492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13" name="Rectangle 492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14" name="Rectangle 492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15" name="Rectangle 492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918" name="Group 4924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1996" name="Rectangle 492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97" name="Rectangle 492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98" name="Rectangle 492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99" name="Rectangle 492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00" name="Rectangle 492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01" name="Rectangle 493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02" name="Rectangle 493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03" name="Rectangle 493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04" name="Rectangle 493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05" name="Rectangle 493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919" name="Group 4935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1986" name="Rectangle 493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87" name="Rectangle 493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88" name="Rectangle 493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89" name="Rectangle 493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90" name="Rectangle 494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91" name="Rectangle 494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92" name="Rectangle 494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93" name="Rectangle 494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94" name="Rectangle 494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95" name="Rectangle 494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920" name="Group 4946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1976" name="Rectangle 494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77" name="Rectangle 494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78" name="Rectangle 494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79" name="Rectangle 495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80" name="Rectangle 495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81" name="Rectangle 495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82" name="Rectangle 495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83" name="Rectangle 495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84" name="Rectangle 495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85" name="Rectangle 495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921" name="Group 4957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1966" name="Rectangle 495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67" name="Rectangle 495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68" name="Rectangle 496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69" name="Rectangle 496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70" name="Rectangle 496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71" name="Rectangle 496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72" name="Rectangle 496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73" name="Rectangle 496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74" name="Rectangle 496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75" name="Rectangle 496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922" name="Group 4968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1956" name="Rectangle 496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57" name="Rectangle 497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58" name="Rectangle 497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59" name="Rectangle 497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60" name="Rectangle 497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61" name="Rectangle 497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62" name="Rectangle 497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63" name="Rectangle 497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64" name="Rectangle 497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65" name="Rectangle 497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923" name="Group 4979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1946" name="Rectangle 498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47" name="Rectangle 498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48" name="Rectangle 498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49" name="Rectangle 498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50" name="Rectangle 498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51" name="Rectangle 498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52" name="Rectangle 498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53" name="Rectangle 498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54" name="Rectangle 498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55" name="Rectangle 498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924" name="Group 4990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1936" name="Rectangle 499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37" name="Rectangle 499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38" name="Rectangle 499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39" name="Rectangle 499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40" name="Rectangle 499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41" name="Rectangle 499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42" name="Rectangle 499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43" name="Rectangle 499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44" name="Rectangle 499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45" name="Rectangle 500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925" name="Group 5001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1926" name="Rectangle 500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27" name="Rectangle 500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28" name="Rectangle 500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29" name="Rectangle 500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30" name="Rectangle 500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31" name="Rectangle 500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32" name="Rectangle 500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33" name="Rectangle 500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34" name="Rectangle 501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35" name="Rectangle 501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2026" name="Group 5012"/>
          <p:cNvGrpSpPr>
            <a:grpSpLocks/>
          </p:cNvGrpSpPr>
          <p:nvPr/>
        </p:nvGrpSpPr>
        <p:grpSpPr bwMode="auto">
          <a:xfrm rot="721493">
            <a:off x="1134417" y="3902075"/>
            <a:ext cx="838200" cy="838200"/>
            <a:chOff x="4464" y="2352"/>
            <a:chExt cx="960" cy="960"/>
          </a:xfrm>
        </p:grpSpPr>
        <p:grpSp>
          <p:nvGrpSpPr>
            <p:cNvPr id="2027" name="Group 5013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2127" name="Rectangle 501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28" name="Rectangle 501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29" name="Rectangle 501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30" name="Rectangle 501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31" name="Rectangle 501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32" name="Rectangle 501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33" name="Rectangle 502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34" name="Rectangle 502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35" name="Rectangle 502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36" name="Rectangle 502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028" name="Group 5024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2117" name="Rectangle 502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18" name="Rectangle 502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19" name="Rectangle 502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20" name="Rectangle 502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21" name="Rectangle 502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22" name="Rectangle 503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23" name="Rectangle 503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24" name="Rectangle 503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25" name="Rectangle 503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26" name="Rectangle 503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029" name="Group 5035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2107" name="Rectangle 503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08" name="Rectangle 503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09" name="Rectangle 503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10" name="Rectangle 503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11" name="Rectangle 504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12" name="Rectangle 504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13" name="Rectangle 504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14" name="Rectangle 504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15" name="Rectangle 504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16" name="Rectangle 504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030" name="Group 5046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2097" name="Rectangle 504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98" name="Rectangle 504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99" name="Rectangle 504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00" name="Rectangle 505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01" name="Rectangle 505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02" name="Rectangle 505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03" name="Rectangle 505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04" name="Rectangle 505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05" name="Rectangle 505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06" name="Rectangle 505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031" name="Group 5057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2087" name="Rectangle 505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88" name="Rectangle 505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89" name="Rectangle 506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90" name="Rectangle 506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91" name="Rectangle 506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92" name="Rectangle 506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93" name="Rectangle 506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94" name="Rectangle 506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95" name="Rectangle 506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96" name="Rectangle 506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032" name="Group 5068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2077" name="Rectangle 506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8" name="Rectangle 507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9" name="Rectangle 507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80" name="Rectangle 507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81" name="Rectangle 507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82" name="Rectangle 507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83" name="Rectangle 507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84" name="Rectangle 507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85" name="Rectangle 507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86" name="Rectangle 507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033" name="Group 5079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2067" name="Rectangle 508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68" name="Rectangle 508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69" name="Rectangle 508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0" name="Rectangle 508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1" name="Rectangle 508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2" name="Rectangle 508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3" name="Rectangle 508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4" name="Rectangle 508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5" name="Rectangle 508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6" name="Rectangle 508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034" name="Group 5090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2057" name="Rectangle 509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58" name="Rectangle 509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59" name="Rectangle 509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60" name="Rectangle 509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61" name="Rectangle 509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62" name="Rectangle 509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63" name="Rectangle 509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64" name="Rectangle 509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65" name="Rectangle 509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66" name="Rectangle 510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035" name="Group 5101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2047" name="Rectangle 510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48" name="Rectangle 510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49" name="Rectangle 510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50" name="Rectangle 510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51" name="Rectangle 510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52" name="Rectangle 510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53" name="Rectangle 510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54" name="Rectangle 510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55" name="Rectangle 511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56" name="Rectangle 511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036" name="Group 5112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2037" name="Rectangle 511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38" name="Rectangle 511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39" name="Rectangle 511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40" name="Rectangle 511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41" name="Rectangle 511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42" name="Rectangle 511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43" name="Rectangle 511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44" name="Rectangle 512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45" name="Rectangle 512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46" name="Rectangle 512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2137" name="Group 5123"/>
          <p:cNvGrpSpPr>
            <a:grpSpLocks/>
          </p:cNvGrpSpPr>
          <p:nvPr/>
        </p:nvGrpSpPr>
        <p:grpSpPr bwMode="auto">
          <a:xfrm>
            <a:off x="1363017" y="3978275"/>
            <a:ext cx="838200" cy="838200"/>
            <a:chOff x="4464" y="2352"/>
            <a:chExt cx="960" cy="960"/>
          </a:xfrm>
        </p:grpSpPr>
        <p:grpSp>
          <p:nvGrpSpPr>
            <p:cNvPr id="2138" name="Group 5124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2238" name="Rectangle 512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39" name="Rectangle 512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40" name="Rectangle 512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41" name="Rectangle 512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42" name="Rectangle 512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43" name="Rectangle 513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44" name="Rectangle 513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45" name="Rectangle 513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46" name="Rectangle 513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47" name="Rectangle 513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139" name="Group 5135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2228" name="Rectangle 513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29" name="Rectangle 513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30" name="Rectangle 513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31" name="Rectangle 513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32" name="Rectangle 514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33" name="Rectangle 514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34" name="Rectangle 514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35" name="Rectangle 514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36" name="Rectangle 514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37" name="Rectangle 514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140" name="Group 5146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2218" name="Rectangle 514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19" name="Rectangle 514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20" name="Rectangle 514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21" name="Rectangle 515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22" name="Rectangle 515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23" name="Rectangle 515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24" name="Rectangle 515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25" name="Rectangle 515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26" name="Rectangle 515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27" name="Rectangle 515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141" name="Group 5157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2208" name="Rectangle 515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09" name="Rectangle 515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10" name="Rectangle 516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11" name="Rectangle 516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12" name="Rectangle 516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13" name="Rectangle 516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14" name="Rectangle 516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15" name="Rectangle 516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16" name="Rectangle 516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17" name="Rectangle 516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142" name="Group 5168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2198" name="Rectangle 516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99" name="Rectangle 517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00" name="Rectangle 517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01" name="Rectangle 517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02" name="Rectangle 517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03" name="Rectangle 517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04" name="Rectangle 517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05" name="Rectangle 517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06" name="Rectangle 517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07" name="Rectangle 517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143" name="Group 5179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2188" name="Rectangle 518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89" name="Rectangle 518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90" name="Rectangle 518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91" name="Rectangle 518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92" name="Rectangle 518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93" name="Rectangle 518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94" name="Rectangle 518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95" name="Rectangle 518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96" name="Rectangle 518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97" name="Rectangle 518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144" name="Group 5190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2178" name="Rectangle 519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79" name="Rectangle 519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80" name="Rectangle 519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81" name="Rectangle 519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82" name="Rectangle 519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83" name="Rectangle 519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84" name="Rectangle 519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85" name="Rectangle 519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86" name="Rectangle 519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87" name="Rectangle 520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145" name="Group 5201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2168" name="Rectangle 520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69" name="Rectangle 520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70" name="Rectangle 520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71" name="Rectangle 520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72" name="Rectangle 520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73" name="Rectangle 520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74" name="Rectangle 520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75" name="Rectangle 520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76" name="Rectangle 521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77" name="Rectangle 521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146" name="Group 5212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2158" name="Rectangle 521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59" name="Rectangle 521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60" name="Rectangle 521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61" name="Rectangle 521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62" name="Rectangle 521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63" name="Rectangle 521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64" name="Rectangle 521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65" name="Rectangle 522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66" name="Rectangle 522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67" name="Rectangle 522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147" name="Group 5223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2148" name="Rectangle 522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49" name="Rectangle 522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50" name="Rectangle 522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51" name="Rectangle 522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52" name="Rectangle 522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53" name="Rectangle 522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54" name="Rectangle 523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55" name="Rectangle 523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56" name="Rectangle 523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57" name="Rectangle 523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2248" name="Group 5234"/>
          <p:cNvGrpSpPr>
            <a:grpSpLocks/>
          </p:cNvGrpSpPr>
          <p:nvPr/>
        </p:nvGrpSpPr>
        <p:grpSpPr bwMode="auto">
          <a:xfrm rot="721493">
            <a:off x="1439217" y="3886200"/>
            <a:ext cx="838200" cy="838200"/>
            <a:chOff x="4464" y="2352"/>
            <a:chExt cx="960" cy="960"/>
          </a:xfrm>
        </p:grpSpPr>
        <p:grpSp>
          <p:nvGrpSpPr>
            <p:cNvPr id="2249" name="Group 5235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2349" name="Rectangle 523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50" name="Rectangle 523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51" name="Rectangle 523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52" name="Rectangle 523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53" name="Rectangle 524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54" name="Rectangle 524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55" name="Rectangle 524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56" name="Rectangle 524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57" name="Rectangle 524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58" name="Rectangle 524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250" name="Group 5246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2339" name="Rectangle 524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40" name="Rectangle 524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41" name="Rectangle 524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42" name="Rectangle 525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43" name="Rectangle 525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44" name="Rectangle 525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45" name="Rectangle 525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46" name="Rectangle 525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47" name="Rectangle 525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48" name="Rectangle 525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251" name="Group 5257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2329" name="Rectangle 525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30" name="Rectangle 525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31" name="Rectangle 526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32" name="Rectangle 526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33" name="Rectangle 526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34" name="Rectangle 526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35" name="Rectangle 526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36" name="Rectangle 526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37" name="Rectangle 526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38" name="Rectangle 526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252" name="Group 5268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2319" name="Rectangle 526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20" name="Rectangle 527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21" name="Rectangle 527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22" name="Rectangle 527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23" name="Rectangle 527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24" name="Rectangle 527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25" name="Rectangle 527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26" name="Rectangle 527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27" name="Rectangle 527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28" name="Rectangle 527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253" name="Group 5279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2309" name="Rectangle 528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10" name="Rectangle 528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11" name="Rectangle 528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12" name="Rectangle 528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13" name="Rectangle 528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14" name="Rectangle 528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15" name="Rectangle 528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16" name="Rectangle 528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17" name="Rectangle 528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18" name="Rectangle 528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254" name="Group 5290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2299" name="Rectangle 529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00" name="Rectangle 529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01" name="Rectangle 529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02" name="Rectangle 529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03" name="Rectangle 529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04" name="Rectangle 529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05" name="Rectangle 529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06" name="Rectangle 529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07" name="Rectangle 529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08" name="Rectangle 530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255" name="Group 5301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2289" name="Rectangle 530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90" name="Rectangle 530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91" name="Rectangle 530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92" name="Rectangle 530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93" name="Rectangle 530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94" name="Rectangle 530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95" name="Rectangle 530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96" name="Rectangle 530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97" name="Rectangle 531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98" name="Rectangle 531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256" name="Group 5312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2279" name="Rectangle 531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80" name="Rectangle 531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81" name="Rectangle 531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82" name="Rectangle 531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83" name="Rectangle 531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84" name="Rectangle 531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85" name="Rectangle 531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86" name="Rectangle 532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87" name="Rectangle 532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88" name="Rectangle 532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257" name="Group 5323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2269" name="Rectangle 532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70" name="Rectangle 532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71" name="Rectangle 532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72" name="Rectangle 532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73" name="Rectangle 532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74" name="Rectangle 532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75" name="Rectangle 533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76" name="Rectangle 533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77" name="Rectangle 533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78" name="Rectangle 533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258" name="Group 5334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2259" name="Rectangle 533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60" name="Rectangle 533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61" name="Rectangle 533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62" name="Rectangle 533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63" name="Rectangle 533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64" name="Rectangle 534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65" name="Rectangle 534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66" name="Rectangle 534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67" name="Rectangle 534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68" name="Rectangle 534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sp>
        <p:nvSpPr>
          <p:cNvPr id="2359" name="Text Box 6126"/>
          <p:cNvSpPr txBox="1">
            <a:spLocks noChangeArrowheads="1"/>
          </p:cNvSpPr>
          <p:nvPr/>
        </p:nvSpPr>
        <p:spPr bwMode="auto">
          <a:xfrm>
            <a:off x="3191817" y="5105400"/>
            <a:ext cx="304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7</a:t>
            </a:r>
          </a:p>
        </p:txBody>
      </p:sp>
      <p:sp>
        <p:nvSpPr>
          <p:cNvPr id="2360" name="Text Box 6127"/>
          <p:cNvSpPr txBox="1">
            <a:spLocks noChangeArrowheads="1"/>
          </p:cNvSpPr>
          <p:nvPr/>
        </p:nvSpPr>
        <p:spPr bwMode="auto">
          <a:xfrm>
            <a:off x="3344217" y="5105400"/>
            <a:ext cx="304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0</a:t>
            </a:r>
          </a:p>
        </p:txBody>
      </p:sp>
      <p:sp>
        <p:nvSpPr>
          <p:cNvPr id="2361" name="Text Box 6128"/>
          <p:cNvSpPr txBox="1">
            <a:spLocks noChangeArrowheads="1"/>
          </p:cNvSpPr>
          <p:nvPr/>
        </p:nvSpPr>
        <p:spPr bwMode="auto">
          <a:xfrm>
            <a:off x="3496617" y="5105400"/>
            <a:ext cx="304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0</a:t>
            </a:r>
          </a:p>
        </p:txBody>
      </p:sp>
      <p:grpSp>
        <p:nvGrpSpPr>
          <p:cNvPr id="2362" name="Group 6129"/>
          <p:cNvGrpSpPr>
            <a:grpSpLocks/>
          </p:cNvGrpSpPr>
          <p:nvPr/>
        </p:nvGrpSpPr>
        <p:grpSpPr bwMode="auto">
          <a:xfrm>
            <a:off x="2658417" y="3978275"/>
            <a:ext cx="838200" cy="838200"/>
            <a:chOff x="4464" y="2352"/>
            <a:chExt cx="960" cy="960"/>
          </a:xfrm>
        </p:grpSpPr>
        <p:grpSp>
          <p:nvGrpSpPr>
            <p:cNvPr id="2363" name="Group 6130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2463" name="Rectangle 613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64" name="Rectangle 613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65" name="Rectangle 613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66" name="Rectangle 613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67" name="Rectangle 613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68" name="Rectangle 613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69" name="Rectangle 613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70" name="Rectangle 613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71" name="Rectangle 613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72" name="Rectangle 614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64" name="Group 6141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2453" name="Rectangle 614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54" name="Rectangle 614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55" name="Rectangle 614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56" name="Rectangle 614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57" name="Rectangle 614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58" name="Rectangle 614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59" name="Rectangle 614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60" name="Rectangle 614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61" name="Rectangle 615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62" name="Rectangle 615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65" name="Group 6152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2443" name="Rectangle 615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44" name="Rectangle 615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45" name="Rectangle 615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46" name="Rectangle 615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47" name="Rectangle 615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48" name="Rectangle 615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49" name="Rectangle 615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50" name="Rectangle 616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51" name="Rectangle 616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52" name="Rectangle 616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66" name="Group 6163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2433" name="Rectangle 616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34" name="Rectangle 616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35" name="Rectangle 616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36" name="Rectangle 616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37" name="Rectangle 616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38" name="Rectangle 616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39" name="Rectangle 617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40" name="Rectangle 617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41" name="Rectangle 617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42" name="Rectangle 617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67" name="Group 6174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2423" name="Rectangle 617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24" name="Rectangle 617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25" name="Rectangle 617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26" name="Rectangle 617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27" name="Rectangle 617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28" name="Rectangle 618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29" name="Rectangle 618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30" name="Rectangle 618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31" name="Rectangle 618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32" name="Rectangle 618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68" name="Group 6185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2413" name="Rectangle 618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14" name="Rectangle 618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15" name="Rectangle 618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16" name="Rectangle 618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17" name="Rectangle 619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18" name="Rectangle 619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19" name="Rectangle 619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20" name="Rectangle 619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21" name="Rectangle 619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22" name="Rectangle 619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69" name="Group 6196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2403" name="Rectangle 619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04" name="Rectangle 619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05" name="Rectangle 619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06" name="Rectangle 620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07" name="Rectangle 620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08" name="Rectangle 620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09" name="Rectangle 620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10" name="Rectangle 620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11" name="Rectangle 620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12" name="Rectangle 620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70" name="Group 6207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2393" name="Rectangle 620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94" name="Rectangle 620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95" name="Rectangle 621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96" name="Rectangle 621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97" name="Rectangle 621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98" name="Rectangle 621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99" name="Rectangle 621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00" name="Rectangle 621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01" name="Rectangle 621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02" name="Rectangle 621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71" name="Group 6218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2383" name="Rectangle 621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84" name="Rectangle 622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85" name="Rectangle 622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86" name="Rectangle 622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87" name="Rectangle 622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88" name="Rectangle 622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89" name="Rectangle 622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90" name="Rectangle 622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91" name="Rectangle 622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92" name="Rectangle 622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72" name="Group 6229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2373" name="Rectangle 623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74" name="Rectangle 623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75" name="Rectangle 623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76" name="Rectangle 623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77" name="Rectangle 623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78" name="Rectangle 623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79" name="Rectangle 623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80" name="Rectangle 623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81" name="Rectangle 623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82" name="Rectangle 623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sp>
        <p:nvSpPr>
          <p:cNvPr id="2473" name="Text Box 6240"/>
          <p:cNvSpPr txBox="1">
            <a:spLocks noChangeArrowheads="1"/>
          </p:cNvSpPr>
          <p:nvPr/>
        </p:nvSpPr>
        <p:spPr bwMode="auto">
          <a:xfrm>
            <a:off x="3039417" y="4800600"/>
            <a:ext cx="1143000" cy="430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200" b="1">
                <a:solidFill>
                  <a:srgbClr val="000000"/>
                </a:solidFill>
                <a:cs typeface="Times New Roman" panose="02020603050405020304" pitchFamily="18" charset="0"/>
              </a:rPr>
              <a:t>7 trăm</a:t>
            </a:r>
          </a:p>
        </p:txBody>
      </p:sp>
      <p:grpSp>
        <p:nvGrpSpPr>
          <p:cNvPr id="2474" name="Group 6241"/>
          <p:cNvGrpSpPr>
            <a:grpSpLocks/>
          </p:cNvGrpSpPr>
          <p:nvPr/>
        </p:nvGrpSpPr>
        <p:grpSpPr bwMode="auto">
          <a:xfrm rot="831537">
            <a:off x="2734617" y="3902075"/>
            <a:ext cx="838200" cy="838200"/>
            <a:chOff x="4464" y="2352"/>
            <a:chExt cx="960" cy="960"/>
          </a:xfrm>
        </p:grpSpPr>
        <p:grpSp>
          <p:nvGrpSpPr>
            <p:cNvPr id="2475" name="Group 6242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2575" name="Rectangle 624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76" name="Rectangle 624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77" name="Rectangle 624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78" name="Rectangle 624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79" name="Rectangle 624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80" name="Rectangle 624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81" name="Rectangle 624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82" name="Rectangle 625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83" name="Rectangle 625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84" name="Rectangle 625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476" name="Group 6253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2565" name="Rectangle 625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66" name="Rectangle 625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67" name="Rectangle 625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68" name="Rectangle 625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69" name="Rectangle 625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70" name="Rectangle 625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71" name="Rectangle 626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72" name="Rectangle 626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73" name="Rectangle 626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74" name="Rectangle 626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477" name="Group 6264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2555" name="Rectangle 626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56" name="Rectangle 626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57" name="Rectangle 626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58" name="Rectangle 626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59" name="Rectangle 626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60" name="Rectangle 627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61" name="Rectangle 627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62" name="Rectangle 627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63" name="Rectangle 627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64" name="Rectangle 627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478" name="Group 6275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2545" name="Rectangle 627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46" name="Rectangle 627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47" name="Rectangle 627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48" name="Rectangle 627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49" name="Rectangle 628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50" name="Rectangle 628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51" name="Rectangle 628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52" name="Rectangle 628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53" name="Rectangle 628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54" name="Rectangle 628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479" name="Group 6286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2535" name="Rectangle 628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36" name="Rectangle 628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37" name="Rectangle 628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38" name="Rectangle 629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39" name="Rectangle 629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40" name="Rectangle 629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41" name="Rectangle 629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42" name="Rectangle 629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43" name="Rectangle 629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44" name="Rectangle 629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480" name="Group 6297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2525" name="Rectangle 629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26" name="Rectangle 629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27" name="Rectangle 630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28" name="Rectangle 630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29" name="Rectangle 630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30" name="Rectangle 630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31" name="Rectangle 630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32" name="Rectangle 630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33" name="Rectangle 630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34" name="Rectangle 630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481" name="Group 6308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2515" name="Rectangle 630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16" name="Rectangle 631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17" name="Rectangle 631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18" name="Rectangle 631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19" name="Rectangle 631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20" name="Rectangle 631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21" name="Rectangle 631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22" name="Rectangle 631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23" name="Rectangle 631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24" name="Rectangle 631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482" name="Group 6319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2505" name="Rectangle 632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06" name="Rectangle 632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07" name="Rectangle 632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08" name="Rectangle 632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09" name="Rectangle 632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10" name="Rectangle 632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11" name="Rectangle 632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12" name="Rectangle 632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13" name="Rectangle 632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14" name="Rectangle 632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483" name="Group 6330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2495" name="Rectangle 633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96" name="Rectangle 633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97" name="Rectangle 633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98" name="Rectangle 633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99" name="Rectangle 633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00" name="Rectangle 633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01" name="Rectangle 633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02" name="Rectangle 633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03" name="Rectangle 633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04" name="Rectangle 634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484" name="Group 6341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2485" name="Rectangle 634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86" name="Rectangle 634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87" name="Rectangle 634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88" name="Rectangle 634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89" name="Rectangle 634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90" name="Rectangle 634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91" name="Rectangle 634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92" name="Rectangle 634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93" name="Rectangle 635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94" name="Rectangle 635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2585" name="Group 6352"/>
          <p:cNvGrpSpPr>
            <a:grpSpLocks/>
          </p:cNvGrpSpPr>
          <p:nvPr/>
        </p:nvGrpSpPr>
        <p:grpSpPr bwMode="auto">
          <a:xfrm>
            <a:off x="2887017" y="3978275"/>
            <a:ext cx="838200" cy="838200"/>
            <a:chOff x="4464" y="2352"/>
            <a:chExt cx="960" cy="960"/>
          </a:xfrm>
        </p:grpSpPr>
        <p:grpSp>
          <p:nvGrpSpPr>
            <p:cNvPr id="2586" name="Group 6353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2686" name="Rectangle 635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87" name="Rectangle 635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88" name="Rectangle 635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89" name="Rectangle 635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90" name="Rectangle 635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91" name="Rectangle 635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92" name="Rectangle 636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93" name="Rectangle 636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94" name="Rectangle 636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95" name="Rectangle 636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87" name="Group 6364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2676" name="Rectangle 636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77" name="Rectangle 636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78" name="Rectangle 636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79" name="Rectangle 636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80" name="Rectangle 636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81" name="Rectangle 637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82" name="Rectangle 637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83" name="Rectangle 637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84" name="Rectangle 637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85" name="Rectangle 637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88" name="Group 6375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2666" name="Rectangle 637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7" name="Rectangle 637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8" name="Rectangle 637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9" name="Rectangle 637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70" name="Rectangle 638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71" name="Rectangle 638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72" name="Rectangle 638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73" name="Rectangle 638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74" name="Rectangle 638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75" name="Rectangle 638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89" name="Group 6386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2656" name="Rectangle 638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57" name="Rectangle 638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58" name="Rectangle 638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59" name="Rectangle 639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0" name="Rectangle 639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1" name="Rectangle 639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2" name="Rectangle 639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3" name="Rectangle 639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4" name="Rectangle 639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5" name="Rectangle 639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90" name="Group 6397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2646" name="Rectangle 639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47" name="Rectangle 639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48" name="Rectangle 640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49" name="Rectangle 640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50" name="Rectangle 640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51" name="Rectangle 640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52" name="Rectangle 640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53" name="Rectangle 640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54" name="Rectangle 640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55" name="Rectangle 640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91" name="Group 6408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2636" name="Rectangle 640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37" name="Rectangle 641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38" name="Rectangle 641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39" name="Rectangle 641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40" name="Rectangle 641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41" name="Rectangle 641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42" name="Rectangle 641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43" name="Rectangle 641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44" name="Rectangle 641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45" name="Rectangle 641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92" name="Group 6419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2626" name="Rectangle 642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27" name="Rectangle 642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28" name="Rectangle 642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29" name="Rectangle 642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30" name="Rectangle 642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31" name="Rectangle 642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32" name="Rectangle 642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33" name="Rectangle 642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34" name="Rectangle 642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35" name="Rectangle 642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93" name="Group 6430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2616" name="Rectangle 643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17" name="Rectangle 643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18" name="Rectangle 643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19" name="Rectangle 643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20" name="Rectangle 643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21" name="Rectangle 643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22" name="Rectangle 643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23" name="Rectangle 643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24" name="Rectangle 643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25" name="Rectangle 644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94" name="Group 6441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2606" name="Rectangle 644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07" name="Rectangle 644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08" name="Rectangle 644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09" name="Rectangle 644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10" name="Rectangle 644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11" name="Rectangle 644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12" name="Rectangle 644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13" name="Rectangle 644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14" name="Rectangle 645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15" name="Rectangle 645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95" name="Group 6452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2596" name="Rectangle 645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97" name="Rectangle 645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98" name="Rectangle 645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99" name="Rectangle 645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00" name="Rectangle 645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01" name="Rectangle 645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02" name="Rectangle 645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03" name="Rectangle 646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04" name="Rectangle 646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05" name="Rectangle 646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2696" name="Group 6463"/>
          <p:cNvGrpSpPr>
            <a:grpSpLocks/>
          </p:cNvGrpSpPr>
          <p:nvPr/>
        </p:nvGrpSpPr>
        <p:grpSpPr bwMode="auto">
          <a:xfrm rot="721493">
            <a:off x="2963217" y="3902075"/>
            <a:ext cx="838200" cy="838200"/>
            <a:chOff x="4464" y="2352"/>
            <a:chExt cx="960" cy="960"/>
          </a:xfrm>
        </p:grpSpPr>
        <p:grpSp>
          <p:nvGrpSpPr>
            <p:cNvPr id="2697" name="Group 6464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2797" name="Rectangle 646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98" name="Rectangle 646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99" name="Rectangle 646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00" name="Rectangle 646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01" name="Rectangle 646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02" name="Rectangle 647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03" name="Rectangle 647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04" name="Rectangle 647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05" name="Rectangle 647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06" name="Rectangle 647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698" name="Group 6475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2787" name="Rectangle 647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88" name="Rectangle 647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89" name="Rectangle 647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90" name="Rectangle 647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91" name="Rectangle 648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92" name="Rectangle 648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93" name="Rectangle 648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94" name="Rectangle 648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95" name="Rectangle 648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96" name="Rectangle 648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699" name="Group 6486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2777" name="Rectangle 648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8" name="Rectangle 648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9" name="Rectangle 648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80" name="Rectangle 649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81" name="Rectangle 649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82" name="Rectangle 649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83" name="Rectangle 649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84" name="Rectangle 649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85" name="Rectangle 649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86" name="Rectangle 649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700" name="Group 6497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2767" name="Rectangle 649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8" name="Rectangle 649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9" name="Rectangle 650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0" name="Rectangle 650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1" name="Rectangle 650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2" name="Rectangle 650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3" name="Rectangle 650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4" name="Rectangle 650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5" name="Rectangle 650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6" name="Rectangle 650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701" name="Group 6508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2757" name="Rectangle 650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58" name="Rectangle 651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59" name="Rectangle 651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0" name="Rectangle 651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1" name="Rectangle 651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2" name="Rectangle 651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3" name="Rectangle 651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4" name="Rectangle 651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5" name="Rectangle 651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6" name="Rectangle 651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702" name="Group 6519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2747" name="Rectangle 652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48" name="Rectangle 652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49" name="Rectangle 652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50" name="Rectangle 652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51" name="Rectangle 652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52" name="Rectangle 652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53" name="Rectangle 652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54" name="Rectangle 652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55" name="Rectangle 652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56" name="Rectangle 652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703" name="Group 6530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2737" name="Rectangle 653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38" name="Rectangle 653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39" name="Rectangle 653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40" name="Rectangle 653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41" name="Rectangle 653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42" name="Rectangle 653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43" name="Rectangle 653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44" name="Rectangle 653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45" name="Rectangle 653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46" name="Rectangle 654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704" name="Group 6541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2727" name="Rectangle 654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28" name="Rectangle 654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29" name="Rectangle 654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30" name="Rectangle 654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31" name="Rectangle 654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32" name="Rectangle 654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33" name="Rectangle 654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34" name="Rectangle 654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35" name="Rectangle 655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36" name="Rectangle 655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705" name="Group 6552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2717" name="Rectangle 655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18" name="Rectangle 655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19" name="Rectangle 655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20" name="Rectangle 655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21" name="Rectangle 655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22" name="Rectangle 655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23" name="Rectangle 655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24" name="Rectangle 656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25" name="Rectangle 656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26" name="Rectangle 656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706" name="Group 6563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2707" name="Rectangle 656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08" name="Rectangle 656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09" name="Rectangle 656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10" name="Rectangle 656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11" name="Rectangle 656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12" name="Rectangle 656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13" name="Rectangle 657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14" name="Rectangle 657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15" name="Rectangle 657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16" name="Rectangle 657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2807" name="Group 6574"/>
          <p:cNvGrpSpPr>
            <a:grpSpLocks/>
          </p:cNvGrpSpPr>
          <p:nvPr/>
        </p:nvGrpSpPr>
        <p:grpSpPr bwMode="auto">
          <a:xfrm>
            <a:off x="3191817" y="3978275"/>
            <a:ext cx="838200" cy="838200"/>
            <a:chOff x="4464" y="2352"/>
            <a:chExt cx="960" cy="960"/>
          </a:xfrm>
        </p:grpSpPr>
        <p:grpSp>
          <p:nvGrpSpPr>
            <p:cNvPr id="2808" name="Group 6575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2908" name="Rectangle 657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09" name="Rectangle 657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10" name="Rectangle 657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11" name="Rectangle 657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12" name="Rectangle 658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13" name="Rectangle 658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14" name="Rectangle 658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15" name="Rectangle 658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16" name="Rectangle 658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17" name="Rectangle 658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809" name="Group 6586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2898" name="Rectangle 658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99" name="Rectangle 658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00" name="Rectangle 658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01" name="Rectangle 659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02" name="Rectangle 659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03" name="Rectangle 659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04" name="Rectangle 659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05" name="Rectangle 659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06" name="Rectangle 659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07" name="Rectangle 659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810" name="Group 6597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2888" name="Rectangle 659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89" name="Rectangle 659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90" name="Rectangle 660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91" name="Rectangle 660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92" name="Rectangle 660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93" name="Rectangle 660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94" name="Rectangle 660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95" name="Rectangle 660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96" name="Rectangle 660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97" name="Rectangle 660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811" name="Group 6608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2878" name="Rectangle 660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9" name="Rectangle 661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80" name="Rectangle 661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81" name="Rectangle 661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82" name="Rectangle 661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83" name="Rectangle 661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84" name="Rectangle 661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85" name="Rectangle 661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86" name="Rectangle 661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87" name="Rectangle 661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812" name="Group 6619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2868" name="Rectangle 662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69" name="Rectangle 662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0" name="Rectangle 662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1" name="Rectangle 662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2" name="Rectangle 662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3" name="Rectangle 662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4" name="Rectangle 662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5" name="Rectangle 662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6" name="Rectangle 662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7" name="Rectangle 662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813" name="Group 6630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2858" name="Rectangle 663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59" name="Rectangle 663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60" name="Rectangle 663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61" name="Rectangle 663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62" name="Rectangle 663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63" name="Rectangle 663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64" name="Rectangle 663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65" name="Rectangle 663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66" name="Rectangle 663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67" name="Rectangle 664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814" name="Group 6641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2848" name="Rectangle 664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49" name="Rectangle 664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50" name="Rectangle 664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51" name="Rectangle 664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52" name="Rectangle 664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53" name="Rectangle 664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54" name="Rectangle 664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55" name="Rectangle 664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56" name="Rectangle 665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57" name="Rectangle 665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815" name="Group 6652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2838" name="Rectangle 665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39" name="Rectangle 665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40" name="Rectangle 665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41" name="Rectangle 665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42" name="Rectangle 665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43" name="Rectangle 665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44" name="Rectangle 665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45" name="Rectangle 666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46" name="Rectangle 666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47" name="Rectangle 666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816" name="Group 6663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2828" name="Rectangle 666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29" name="Rectangle 666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30" name="Rectangle 666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31" name="Rectangle 666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32" name="Rectangle 666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33" name="Rectangle 666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34" name="Rectangle 667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35" name="Rectangle 667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36" name="Rectangle 667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37" name="Rectangle 667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817" name="Group 6674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2818" name="Rectangle 667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19" name="Rectangle 667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20" name="Rectangle 667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21" name="Rectangle 667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22" name="Rectangle 667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23" name="Rectangle 668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24" name="Rectangle 668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25" name="Rectangle 668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26" name="Rectangle 668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27" name="Rectangle 668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2918" name="Group 6685"/>
          <p:cNvGrpSpPr>
            <a:grpSpLocks/>
          </p:cNvGrpSpPr>
          <p:nvPr/>
        </p:nvGrpSpPr>
        <p:grpSpPr bwMode="auto">
          <a:xfrm rot="721493">
            <a:off x="3268017" y="3886200"/>
            <a:ext cx="838200" cy="838200"/>
            <a:chOff x="4464" y="2352"/>
            <a:chExt cx="960" cy="960"/>
          </a:xfrm>
        </p:grpSpPr>
        <p:grpSp>
          <p:nvGrpSpPr>
            <p:cNvPr id="2919" name="Group 6686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3019" name="Rectangle 668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20" name="Rectangle 668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21" name="Rectangle 668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22" name="Rectangle 669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23" name="Rectangle 669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24" name="Rectangle 669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25" name="Rectangle 669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26" name="Rectangle 669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27" name="Rectangle 669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28" name="Rectangle 669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920" name="Group 6697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3009" name="Rectangle 669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10" name="Rectangle 669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11" name="Rectangle 670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12" name="Rectangle 670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13" name="Rectangle 670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14" name="Rectangle 670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15" name="Rectangle 670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16" name="Rectangle 670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17" name="Rectangle 670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18" name="Rectangle 670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921" name="Group 6708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2999" name="Rectangle 670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00" name="Rectangle 671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01" name="Rectangle 671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02" name="Rectangle 671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03" name="Rectangle 671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04" name="Rectangle 671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05" name="Rectangle 671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06" name="Rectangle 671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07" name="Rectangle 671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08" name="Rectangle 671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922" name="Group 6719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2989" name="Rectangle 672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90" name="Rectangle 672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91" name="Rectangle 672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92" name="Rectangle 672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93" name="Rectangle 672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94" name="Rectangle 672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95" name="Rectangle 672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96" name="Rectangle 672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97" name="Rectangle 672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98" name="Rectangle 672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923" name="Group 6730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2979" name="Rectangle 673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80" name="Rectangle 673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81" name="Rectangle 673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82" name="Rectangle 673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83" name="Rectangle 673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84" name="Rectangle 673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85" name="Rectangle 673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86" name="Rectangle 673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87" name="Rectangle 673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88" name="Rectangle 674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924" name="Group 6741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2969" name="Rectangle 674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0" name="Rectangle 674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1" name="Rectangle 674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2" name="Rectangle 674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3" name="Rectangle 674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4" name="Rectangle 674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5" name="Rectangle 674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6" name="Rectangle 674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7" name="Rectangle 675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8" name="Rectangle 675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925" name="Group 6752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2959" name="Rectangle 675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60" name="Rectangle 675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61" name="Rectangle 675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62" name="Rectangle 675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63" name="Rectangle 675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64" name="Rectangle 675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65" name="Rectangle 675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66" name="Rectangle 676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67" name="Rectangle 676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68" name="Rectangle 676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926" name="Group 6763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2949" name="Rectangle 676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50" name="Rectangle 676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51" name="Rectangle 676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52" name="Rectangle 676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53" name="Rectangle 676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54" name="Rectangle 676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55" name="Rectangle 677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56" name="Rectangle 677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57" name="Rectangle 677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58" name="Rectangle 677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927" name="Group 6774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2939" name="Rectangle 677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40" name="Rectangle 677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41" name="Rectangle 677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42" name="Rectangle 677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43" name="Rectangle 677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44" name="Rectangle 678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45" name="Rectangle 678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46" name="Rectangle 678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47" name="Rectangle 678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48" name="Rectangle 678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928" name="Group 6785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2929" name="Rectangle 678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30" name="Rectangle 678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31" name="Rectangle 678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32" name="Rectangle 678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33" name="Rectangle 679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34" name="Rectangle 679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35" name="Rectangle 679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36" name="Rectangle 679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37" name="Rectangle 679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38" name="Rectangle 679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3029" name="Group 6796"/>
          <p:cNvGrpSpPr>
            <a:grpSpLocks/>
          </p:cNvGrpSpPr>
          <p:nvPr/>
        </p:nvGrpSpPr>
        <p:grpSpPr bwMode="auto">
          <a:xfrm>
            <a:off x="3496617" y="3962400"/>
            <a:ext cx="838200" cy="838200"/>
            <a:chOff x="4464" y="2352"/>
            <a:chExt cx="960" cy="960"/>
          </a:xfrm>
        </p:grpSpPr>
        <p:grpSp>
          <p:nvGrpSpPr>
            <p:cNvPr id="3030" name="Group 6797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3130" name="Rectangle 679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31" name="Rectangle 679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32" name="Rectangle 680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33" name="Rectangle 680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34" name="Rectangle 680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35" name="Rectangle 680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36" name="Rectangle 680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37" name="Rectangle 680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38" name="Rectangle 680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39" name="Rectangle 680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031" name="Group 6808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3120" name="Rectangle 680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21" name="Rectangle 681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22" name="Rectangle 681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23" name="Rectangle 681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24" name="Rectangle 681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25" name="Rectangle 681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26" name="Rectangle 681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27" name="Rectangle 681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28" name="Rectangle 681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29" name="Rectangle 681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032" name="Group 6819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3110" name="Rectangle 682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11" name="Rectangle 682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12" name="Rectangle 682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13" name="Rectangle 682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14" name="Rectangle 682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15" name="Rectangle 682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16" name="Rectangle 682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17" name="Rectangle 682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18" name="Rectangle 682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19" name="Rectangle 682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033" name="Group 6830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3100" name="Rectangle 683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01" name="Rectangle 683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02" name="Rectangle 683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03" name="Rectangle 683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04" name="Rectangle 683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05" name="Rectangle 683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06" name="Rectangle 683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07" name="Rectangle 683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08" name="Rectangle 683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09" name="Rectangle 684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034" name="Group 6841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3090" name="Rectangle 684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91" name="Rectangle 684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92" name="Rectangle 684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93" name="Rectangle 684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94" name="Rectangle 684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95" name="Rectangle 684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96" name="Rectangle 684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97" name="Rectangle 684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98" name="Rectangle 685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99" name="Rectangle 685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035" name="Group 6852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3080" name="Rectangle 685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81" name="Rectangle 685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82" name="Rectangle 685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83" name="Rectangle 685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84" name="Rectangle 685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85" name="Rectangle 685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86" name="Rectangle 685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87" name="Rectangle 686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88" name="Rectangle 686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89" name="Rectangle 686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036" name="Group 6863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3070" name="Rectangle 686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1" name="Rectangle 686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2" name="Rectangle 686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3" name="Rectangle 686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4" name="Rectangle 686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5" name="Rectangle 686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6" name="Rectangle 687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7" name="Rectangle 687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8" name="Rectangle 687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9" name="Rectangle 687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037" name="Group 6874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3060" name="Rectangle 687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61" name="Rectangle 687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62" name="Rectangle 687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63" name="Rectangle 687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64" name="Rectangle 687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65" name="Rectangle 688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66" name="Rectangle 688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67" name="Rectangle 688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68" name="Rectangle 688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69" name="Rectangle 688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038" name="Group 6885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3050" name="Rectangle 688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51" name="Rectangle 688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52" name="Rectangle 688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53" name="Rectangle 688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54" name="Rectangle 689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55" name="Rectangle 689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56" name="Rectangle 689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57" name="Rectangle 689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58" name="Rectangle 689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59" name="Rectangle 689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039" name="Group 6896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3040" name="Rectangle 689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41" name="Rectangle 689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42" name="Rectangle 689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43" name="Rectangle 690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44" name="Rectangle 690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45" name="Rectangle 690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46" name="Rectangle 690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47" name="Rectangle 690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48" name="Rectangle 690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49" name="Rectangle 690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sp>
        <p:nvSpPr>
          <p:cNvPr id="3140" name="Text Box 6907"/>
          <p:cNvSpPr txBox="1">
            <a:spLocks noChangeArrowheads="1"/>
          </p:cNvSpPr>
          <p:nvPr/>
        </p:nvSpPr>
        <p:spPr bwMode="auto">
          <a:xfrm>
            <a:off x="5325417" y="5105400"/>
            <a:ext cx="304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8</a:t>
            </a:r>
          </a:p>
        </p:txBody>
      </p:sp>
      <p:sp>
        <p:nvSpPr>
          <p:cNvPr id="3141" name="Text Box 6908"/>
          <p:cNvSpPr txBox="1">
            <a:spLocks noChangeArrowheads="1"/>
          </p:cNvSpPr>
          <p:nvPr/>
        </p:nvSpPr>
        <p:spPr bwMode="auto">
          <a:xfrm>
            <a:off x="5477817" y="5105400"/>
            <a:ext cx="304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0</a:t>
            </a:r>
          </a:p>
        </p:txBody>
      </p:sp>
      <p:sp>
        <p:nvSpPr>
          <p:cNvPr id="3142" name="Text Box 6909"/>
          <p:cNvSpPr txBox="1">
            <a:spLocks noChangeArrowheads="1"/>
          </p:cNvSpPr>
          <p:nvPr/>
        </p:nvSpPr>
        <p:spPr bwMode="auto">
          <a:xfrm>
            <a:off x="5630217" y="5105400"/>
            <a:ext cx="304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0</a:t>
            </a:r>
          </a:p>
        </p:txBody>
      </p:sp>
      <p:grpSp>
        <p:nvGrpSpPr>
          <p:cNvPr id="3143" name="Group 6910"/>
          <p:cNvGrpSpPr>
            <a:grpSpLocks/>
          </p:cNvGrpSpPr>
          <p:nvPr/>
        </p:nvGrpSpPr>
        <p:grpSpPr bwMode="auto">
          <a:xfrm>
            <a:off x="4792017" y="3978275"/>
            <a:ext cx="838200" cy="838200"/>
            <a:chOff x="4464" y="2352"/>
            <a:chExt cx="960" cy="960"/>
          </a:xfrm>
        </p:grpSpPr>
        <p:grpSp>
          <p:nvGrpSpPr>
            <p:cNvPr id="3144" name="Group 6911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3244" name="Rectangle 691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45" name="Rectangle 691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46" name="Rectangle 691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47" name="Rectangle 691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48" name="Rectangle 691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49" name="Rectangle 691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50" name="Rectangle 691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51" name="Rectangle 691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52" name="Rectangle 692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53" name="Rectangle 692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145" name="Group 6922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3234" name="Rectangle 692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35" name="Rectangle 692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36" name="Rectangle 692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37" name="Rectangle 692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38" name="Rectangle 692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39" name="Rectangle 692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40" name="Rectangle 692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41" name="Rectangle 693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42" name="Rectangle 693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43" name="Rectangle 693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146" name="Group 6933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3224" name="Rectangle 693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25" name="Rectangle 693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26" name="Rectangle 693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27" name="Rectangle 693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28" name="Rectangle 693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29" name="Rectangle 693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30" name="Rectangle 694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31" name="Rectangle 694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32" name="Rectangle 694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33" name="Rectangle 694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147" name="Group 6944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3214" name="Rectangle 694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15" name="Rectangle 694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16" name="Rectangle 694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17" name="Rectangle 694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18" name="Rectangle 694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19" name="Rectangle 695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20" name="Rectangle 695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21" name="Rectangle 695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22" name="Rectangle 695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23" name="Rectangle 695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148" name="Group 6955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3204" name="Rectangle 695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05" name="Rectangle 695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06" name="Rectangle 695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07" name="Rectangle 695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08" name="Rectangle 696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09" name="Rectangle 696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10" name="Rectangle 696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11" name="Rectangle 696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12" name="Rectangle 696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13" name="Rectangle 696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149" name="Group 6966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3194" name="Rectangle 696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95" name="Rectangle 696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96" name="Rectangle 696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97" name="Rectangle 697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98" name="Rectangle 697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99" name="Rectangle 697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00" name="Rectangle 697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01" name="Rectangle 697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02" name="Rectangle 697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03" name="Rectangle 697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150" name="Group 6977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3184" name="Rectangle 697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5" name="Rectangle 697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6" name="Rectangle 698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7" name="Rectangle 698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8" name="Rectangle 698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9" name="Rectangle 698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90" name="Rectangle 698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91" name="Rectangle 698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92" name="Rectangle 698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93" name="Rectangle 698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151" name="Group 6988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3174" name="Rectangle 698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5" name="Rectangle 699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6" name="Rectangle 699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7" name="Rectangle 699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8" name="Rectangle 699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9" name="Rectangle 699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0" name="Rectangle 699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1" name="Rectangle 699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2" name="Rectangle 699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3" name="Rectangle 699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152" name="Group 6999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3164" name="Rectangle 700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65" name="Rectangle 700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66" name="Rectangle 700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67" name="Rectangle 700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68" name="Rectangle 700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69" name="Rectangle 700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0" name="Rectangle 700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1" name="Rectangle 700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2" name="Rectangle 700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3" name="Rectangle 700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153" name="Group 7010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3154" name="Rectangle 701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55" name="Rectangle 701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56" name="Rectangle 701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57" name="Rectangle 701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58" name="Rectangle 701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59" name="Rectangle 701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60" name="Rectangle 701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61" name="Rectangle 701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62" name="Rectangle 701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63" name="Rectangle 702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sp>
        <p:nvSpPr>
          <p:cNvPr id="3254" name="Text Box 7021"/>
          <p:cNvSpPr txBox="1">
            <a:spLocks noChangeArrowheads="1"/>
          </p:cNvSpPr>
          <p:nvPr/>
        </p:nvSpPr>
        <p:spPr bwMode="auto">
          <a:xfrm>
            <a:off x="5173017" y="4800600"/>
            <a:ext cx="1143000" cy="430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200" b="1">
                <a:solidFill>
                  <a:srgbClr val="000000"/>
                </a:solidFill>
                <a:cs typeface="Times New Roman" panose="02020603050405020304" pitchFamily="18" charset="0"/>
              </a:rPr>
              <a:t>8 trăm</a:t>
            </a:r>
          </a:p>
        </p:txBody>
      </p:sp>
      <p:grpSp>
        <p:nvGrpSpPr>
          <p:cNvPr id="3255" name="Group 7022"/>
          <p:cNvGrpSpPr>
            <a:grpSpLocks/>
          </p:cNvGrpSpPr>
          <p:nvPr/>
        </p:nvGrpSpPr>
        <p:grpSpPr bwMode="auto">
          <a:xfrm rot="831537">
            <a:off x="4868217" y="3902075"/>
            <a:ext cx="838200" cy="838200"/>
            <a:chOff x="4464" y="2352"/>
            <a:chExt cx="960" cy="960"/>
          </a:xfrm>
        </p:grpSpPr>
        <p:grpSp>
          <p:nvGrpSpPr>
            <p:cNvPr id="3256" name="Group 7023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3356" name="Rectangle 702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57" name="Rectangle 702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58" name="Rectangle 702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59" name="Rectangle 702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60" name="Rectangle 702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61" name="Rectangle 702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62" name="Rectangle 703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63" name="Rectangle 703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64" name="Rectangle 703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65" name="Rectangle 703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257" name="Group 7034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3346" name="Rectangle 703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47" name="Rectangle 703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48" name="Rectangle 703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49" name="Rectangle 703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50" name="Rectangle 703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51" name="Rectangle 704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52" name="Rectangle 704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53" name="Rectangle 704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54" name="Rectangle 704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55" name="Rectangle 704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258" name="Group 7045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3336" name="Rectangle 704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37" name="Rectangle 704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38" name="Rectangle 704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39" name="Rectangle 704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40" name="Rectangle 705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41" name="Rectangle 705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42" name="Rectangle 705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43" name="Rectangle 705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44" name="Rectangle 705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45" name="Rectangle 705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259" name="Group 7056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3326" name="Rectangle 705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27" name="Rectangle 705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28" name="Rectangle 705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29" name="Rectangle 706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30" name="Rectangle 706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31" name="Rectangle 706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32" name="Rectangle 706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33" name="Rectangle 706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34" name="Rectangle 706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35" name="Rectangle 706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260" name="Group 7067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3316" name="Rectangle 706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17" name="Rectangle 706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18" name="Rectangle 707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19" name="Rectangle 707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20" name="Rectangle 707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21" name="Rectangle 707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22" name="Rectangle 707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23" name="Rectangle 707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24" name="Rectangle 707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25" name="Rectangle 707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261" name="Group 7078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3306" name="Rectangle 707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07" name="Rectangle 708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08" name="Rectangle 708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09" name="Rectangle 708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10" name="Rectangle 708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11" name="Rectangle 708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12" name="Rectangle 708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13" name="Rectangle 708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14" name="Rectangle 708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15" name="Rectangle 708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262" name="Group 7089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3296" name="Rectangle 709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97" name="Rectangle 709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98" name="Rectangle 709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99" name="Rectangle 709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00" name="Rectangle 709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01" name="Rectangle 709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02" name="Rectangle 709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03" name="Rectangle 709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04" name="Rectangle 709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05" name="Rectangle 709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263" name="Group 7100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3286" name="Rectangle 710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87" name="Rectangle 710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88" name="Rectangle 710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89" name="Rectangle 710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90" name="Rectangle 710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91" name="Rectangle 710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92" name="Rectangle 710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93" name="Rectangle 710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94" name="Rectangle 710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95" name="Rectangle 711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264" name="Group 7111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3276" name="Rectangle 711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77" name="Rectangle 711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78" name="Rectangle 711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79" name="Rectangle 711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80" name="Rectangle 711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81" name="Rectangle 711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82" name="Rectangle 711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83" name="Rectangle 711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84" name="Rectangle 712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85" name="Rectangle 712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265" name="Group 7122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3266" name="Rectangle 712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67" name="Rectangle 712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68" name="Rectangle 712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69" name="Rectangle 712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70" name="Rectangle 712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71" name="Rectangle 712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72" name="Rectangle 712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73" name="Rectangle 713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74" name="Rectangle 713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75" name="Rectangle 713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3366" name="Group 7133"/>
          <p:cNvGrpSpPr>
            <a:grpSpLocks/>
          </p:cNvGrpSpPr>
          <p:nvPr/>
        </p:nvGrpSpPr>
        <p:grpSpPr bwMode="auto">
          <a:xfrm>
            <a:off x="5020617" y="3978275"/>
            <a:ext cx="838200" cy="838200"/>
            <a:chOff x="4464" y="2352"/>
            <a:chExt cx="960" cy="960"/>
          </a:xfrm>
        </p:grpSpPr>
        <p:grpSp>
          <p:nvGrpSpPr>
            <p:cNvPr id="3367" name="Group 7134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3467" name="Rectangle 713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68" name="Rectangle 713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69" name="Rectangle 713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70" name="Rectangle 713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71" name="Rectangle 713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72" name="Rectangle 714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73" name="Rectangle 714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74" name="Rectangle 714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75" name="Rectangle 714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76" name="Rectangle 714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368" name="Group 7145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3457" name="Rectangle 714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58" name="Rectangle 714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59" name="Rectangle 714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60" name="Rectangle 714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61" name="Rectangle 715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62" name="Rectangle 715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63" name="Rectangle 715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64" name="Rectangle 715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65" name="Rectangle 715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66" name="Rectangle 715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369" name="Group 7156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3447" name="Rectangle 715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48" name="Rectangle 715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49" name="Rectangle 715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50" name="Rectangle 716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51" name="Rectangle 716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52" name="Rectangle 716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53" name="Rectangle 716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54" name="Rectangle 716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55" name="Rectangle 716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56" name="Rectangle 716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370" name="Group 7167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3437" name="Rectangle 716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38" name="Rectangle 716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39" name="Rectangle 717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40" name="Rectangle 717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41" name="Rectangle 717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42" name="Rectangle 717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43" name="Rectangle 717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44" name="Rectangle 717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45" name="Rectangle 717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46" name="Rectangle 717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371" name="Group 7178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3427" name="Rectangle 717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28" name="Rectangle 718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29" name="Rectangle 718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30" name="Rectangle 718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31" name="Rectangle 718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32" name="Rectangle 718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33" name="Rectangle 718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34" name="Rectangle 718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35" name="Rectangle 718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36" name="Rectangle 718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372" name="Group 7189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3417" name="Rectangle 719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18" name="Rectangle 719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19" name="Rectangle 719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20" name="Rectangle 719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21" name="Rectangle 719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22" name="Rectangle 719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23" name="Rectangle 719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24" name="Rectangle 719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25" name="Rectangle 719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26" name="Rectangle 719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373" name="Group 7200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3407" name="Rectangle 720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08" name="Rectangle 720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09" name="Rectangle 720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10" name="Rectangle 720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11" name="Rectangle 720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12" name="Rectangle 720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13" name="Rectangle 720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14" name="Rectangle 720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15" name="Rectangle 720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16" name="Rectangle 721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374" name="Group 7211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3397" name="Rectangle 721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98" name="Rectangle 721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99" name="Rectangle 721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00" name="Rectangle 721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01" name="Rectangle 721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02" name="Rectangle 721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03" name="Rectangle 721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04" name="Rectangle 721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05" name="Rectangle 722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06" name="Rectangle 722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375" name="Group 7222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3387" name="Rectangle 722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88" name="Rectangle 722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89" name="Rectangle 722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90" name="Rectangle 722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91" name="Rectangle 722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92" name="Rectangle 722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93" name="Rectangle 722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94" name="Rectangle 723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95" name="Rectangle 723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96" name="Rectangle 723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376" name="Group 7233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3377" name="Rectangle 723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78" name="Rectangle 723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79" name="Rectangle 723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80" name="Rectangle 723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81" name="Rectangle 723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82" name="Rectangle 723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83" name="Rectangle 724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84" name="Rectangle 724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85" name="Rectangle 724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86" name="Rectangle 724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3477" name="Group 7244"/>
          <p:cNvGrpSpPr>
            <a:grpSpLocks/>
          </p:cNvGrpSpPr>
          <p:nvPr/>
        </p:nvGrpSpPr>
        <p:grpSpPr bwMode="auto">
          <a:xfrm rot="721493">
            <a:off x="5096817" y="3902075"/>
            <a:ext cx="838200" cy="838200"/>
            <a:chOff x="4464" y="2352"/>
            <a:chExt cx="960" cy="960"/>
          </a:xfrm>
        </p:grpSpPr>
        <p:grpSp>
          <p:nvGrpSpPr>
            <p:cNvPr id="3478" name="Group 7245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3578" name="Rectangle 724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79" name="Rectangle 724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80" name="Rectangle 724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81" name="Rectangle 724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82" name="Rectangle 725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83" name="Rectangle 725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84" name="Rectangle 725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85" name="Rectangle 725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86" name="Rectangle 725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87" name="Rectangle 725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479" name="Group 7256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3568" name="Rectangle 725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69" name="Rectangle 725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70" name="Rectangle 725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71" name="Rectangle 726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72" name="Rectangle 726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73" name="Rectangle 726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74" name="Rectangle 726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75" name="Rectangle 726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76" name="Rectangle 726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77" name="Rectangle 726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480" name="Group 7267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3558" name="Rectangle 726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59" name="Rectangle 726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60" name="Rectangle 727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61" name="Rectangle 727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62" name="Rectangle 727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63" name="Rectangle 727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64" name="Rectangle 727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65" name="Rectangle 727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66" name="Rectangle 727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67" name="Rectangle 727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481" name="Group 7278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3548" name="Rectangle 727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49" name="Rectangle 728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50" name="Rectangle 728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51" name="Rectangle 728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52" name="Rectangle 728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53" name="Rectangle 728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54" name="Rectangle 728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55" name="Rectangle 728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56" name="Rectangle 728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57" name="Rectangle 728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482" name="Group 7289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3538" name="Rectangle 729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39" name="Rectangle 729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40" name="Rectangle 729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41" name="Rectangle 729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42" name="Rectangle 729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43" name="Rectangle 729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44" name="Rectangle 729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45" name="Rectangle 729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46" name="Rectangle 729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47" name="Rectangle 729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483" name="Group 7300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3528" name="Rectangle 730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29" name="Rectangle 730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30" name="Rectangle 730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31" name="Rectangle 730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32" name="Rectangle 730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33" name="Rectangle 730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34" name="Rectangle 730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35" name="Rectangle 730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36" name="Rectangle 730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37" name="Rectangle 731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484" name="Group 7311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3518" name="Rectangle 731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19" name="Rectangle 731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20" name="Rectangle 731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21" name="Rectangle 731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22" name="Rectangle 731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23" name="Rectangle 731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24" name="Rectangle 731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25" name="Rectangle 731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26" name="Rectangle 732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27" name="Rectangle 732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485" name="Group 7322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3508" name="Rectangle 732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09" name="Rectangle 732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10" name="Rectangle 732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11" name="Rectangle 732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12" name="Rectangle 732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13" name="Rectangle 732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14" name="Rectangle 732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15" name="Rectangle 733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16" name="Rectangle 733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17" name="Rectangle 733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486" name="Group 7333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3498" name="Rectangle 733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99" name="Rectangle 733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00" name="Rectangle 733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01" name="Rectangle 733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02" name="Rectangle 733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03" name="Rectangle 733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04" name="Rectangle 734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05" name="Rectangle 734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06" name="Rectangle 734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07" name="Rectangle 734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487" name="Group 7344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3488" name="Rectangle 734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89" name="Rectangle 734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90" name="Rectangle 734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91" name="Rectangle 734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92" name="Rectangle 734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93" name="Rectangle 735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94" name="Rectangle 735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95" name="Rectangle 735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96" name="Rectangle 735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97" name="Rectangle 735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3588" name="Group 7355"/>
          <p:cNvGrpSpPr>
            <a:grpSpLocks/>
          </p:cNvGrpSpPr>
          <p:nvPr/>
        </p:nvGrpSpPr>
        <p:grpSpPr bwMode="auto">
          <a:xfrm>
            <a:off x="5325417" y="3978275"/>
            <a:ext cx="838200" cy="838200"/>
            <a:chOff x="4464" y="2352"/>
            <a:chExt cx="960" cy="960"/>
          </a:xfrm>
        </p:grpSpPr>
        <p:grpSp>
          <p:nvGrpSpPr>
            <p:cNvPr id="3589" name="Group 7356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3689" name="Rectangle 735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90" name="Rectangle 735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91" name="Rectangle 735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92" name="Rectangle 736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93" name="Rectangle 736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94" name="Rectangle 736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95" name="Rectangle 736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96" name="Rectangle 736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97" name="Rectangle 736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98" name="Rectangle 736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590" name="Group 7367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3679" name="Rectangle 736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80" name="Rectangle 736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81" name="Rectangle 737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82" name="Rectangle 737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83" name="Rectangle 737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84" name="Rectangle 737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85" name="Rectangle 737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86" name="Rectangle 737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87" name="Rectangle 737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88" name="Rectangle 737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591" name="Group 7378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3669" name="Rectangle 737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70" name="Rectangle 738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71" name="Rectangle 738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72" name="Rectangle 738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73" name="Rectangle 738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74" name="Rectangle 738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75" name="Rectangle 738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76" name="Rectangle 738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77" name="Rectangle 738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78" name="Rectangle 738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592" name="Group 7389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3659" name="Rectangle 739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60" name="Rectangle 739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61" name="Rectangle 739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62" name="Rectangle 739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63" name="Rectangle 739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64" name="Rectangle 739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65" name="Rectangle 739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66" name="Rectangle 739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67" name="Rectangle 739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68" name="Rectangle 739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593" name="Group 7400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3649" name="Rectangle 740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50" name="Rectangle 740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51" name="Rectangle 740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52" name="Rectangle 740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53" name="Rectangle 740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54" name="Rectangle 740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55" name="Rectangle 740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56" name="Rectangle 740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57" name="Rectangle 740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58" name="Rectangle 741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594" name="Group 7411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3639" name="Rectangle 741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40" name="Rectangle 741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41" name="Rectangle 741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42" name="Rectangle 741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43" name="Rectangle 741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44" name="Rectangle 741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45" name="Rectangle 741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46" name="Rectangle 741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47" name="Rectangle 742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48" name="Rectangle 742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595" name="Group 7422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3629" name="Rectangle 742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30" name="Rectangle 742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31" name="Rectangle 742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32" name="Rectangle 742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33" name="Rectangle 742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34" name="Rectangle 742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35" name="Rectangle 742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36" name="Rectangle 743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37" name="Rectangle 743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38" name="Rectangle 743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596" name="Group 7433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3619" name="Rectangle 743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20" name="Rectangle 743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21" name="Rectangle 743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22" name="Rectangle 743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23" name="Rectangle 743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24" name="Rectangle 743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25" name="Rectangle 744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26" name="Rectangle 744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27" name="Rectangle 744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28" name="Rectangle 744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597" name="Group 7444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3609" name="Rectangle 744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10" name="Rectangle 744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11" name="Rectangle 744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12" name="Rectangle 744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13" name="Rectangle 744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14" name="Rectangle 745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15" name="Rectangle 745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16" name="Rectangle 745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17" name="Rectangle 745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18" name="Rectangle 745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598" name="Group 7455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3599" name="Rectangle 745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00" name="Rectangle 745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01" name="Rectangle 745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02" name="Rectangle 745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03" name="Rectangle 746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04" name="Rectangle 746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05" name="Rectangle 746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06" name="Rectangle 746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07" name="Rectangle 746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08" name="Rectangle 746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3699" name="Group 7466"/>
          <p:cNvGrpSpPr>
            <a:grpSpLocks/>
          </p:cNvGrpSpPr>
          <p:nvPr/>
        </p:nvGrpSpPr>
        <p:grpSpPr bwMode="auto">
          <a:xfrm rot="721493">
            <a:off x="5401617" y="3886200"/>
            <a:ext cx="838200" cy="838200"/>
            <a:chOff x="4464" y="2352"/>
            <a:chExt cx="960" cy="960"/>
          </a:xfrm>
        </p:grpSpPr>
        <p:grpSp>
          <p:nvGrpSpPr>
            <p:cNvPr id="3700" name="Group 7467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3800" name="Rectangle 746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01" name="Rectangle 746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02" name="Rectangle 747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03" name="Rectangle 747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04" name="Rectangle 747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05" name="Rectangle 747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06" name="Rectangle 747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07" name="Rectangle 747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08" name="Rectangle 747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09" name="Rectangle 747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701" name="Group 7478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3790" name="Rectangle 747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91" name="Rectangle 748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92" name="Rectangle 748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93" name="Rectangle 748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94" name="Rectangle 748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95" name="Rectangle 748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96" name="Rectangle 748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97" name="Rectangle 748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98" name="Rectangle 748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99" name="Rectangle 748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702" name="Group 7489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3780" name="Rectangle 749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81" name="Rectangle 749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82" name="Rectangle 749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83" name="Rectangle 749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84" name="Rectangle 749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85" name="Rectangle 749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86" name="Rectangle 749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87" name="Rectangle 749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88" name="Rectangle 749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89" name="Rectangle 749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703" name="Group 7500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3770" name="Rectangle 750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71" name="Rectangle 750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72" name="Rectangle 750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73" name="Rectangle 750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74" name="Rectangle 750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75" name="Rectangle 750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76" name="Rectangle 750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77" name="Rectangle 750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78" name="Rectangle 750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79" name="Rectangle 751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704" name="Group 7511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3760" name="Rectangle 751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61" name="Rectangle 751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62" name="Rectangle 751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63" name="Rectangle 751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64" name="Rectangle 751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65" name="Rectangle 751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66" name="Rectangle 751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67" name="Rectangle 751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68" name="Rectangle 752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69" name="Rectangle 752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705" name="Group 7522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3750" name="Rectangle 752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51" name="Rectangle 752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52" name="Rectangle 752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53" name="Rectangle 752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54" name="Rectangle 752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55" name="Rectangle 752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56" name="Rectangle 752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57" name="Rectangle 753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58" name="Rectangle 753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59" name="Rectangle 753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706" name="Group 7533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3740" name="Rectangle 753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41" name="Rectangle 753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42" name="Rectangle 753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43" name="Rectangle 753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44" name="Rectangle 753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45" name="Rectangle 753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46" name="Rectangle 754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47" name="Rectangle 754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48" name="Rectangle 754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49" name="Rectangle 754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707" name="Group 7544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3730" name="Rectangle 754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31" name="Rectangle 754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32" name="Rectangle 754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33" name="Rectangle 754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34" name="Rectangle 754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35" name="Rectangle 755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36" name="Rectangle 755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37" name="Rectangle 755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38" name="Rectangle 755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39" name="Rectangle 755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708" name="Group 7555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3720" name="Rectangle 755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21" name="Rectangle 755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22" name="Rectangle 755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23" name="Rectangle 755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24" name="Rectangle 756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25" name="Rectangle 756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26" name="Rectangle 756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27" name="Rectangle 756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28" name="Rectangle 756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29" name="Rectangle 756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709" name="Group 7566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3710" name="Rectangle 756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11" name="Rectangle 756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12" name="Rectangle 756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13" name="Rectangle 757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14" name="Rectangle 757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15" name="Rectangle 757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16" name="Rectangle 757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17" name="Rectangle 757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18" name="Rectangle 757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19" name="Rectangle 757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3810" name="Group 7577"/>
          <p:cNvGrpSpPr>
            <a:grpSpLocks/>
          </p:cNvGrpSpPr>
          <p:nvPr/>
        </p:nvGrpSpPr>
        <p:grpSpPr bwMode="auto">
          <a:xfrm>
            <a:off x="5630217" y="3962400"/>
            <a:ext cx="838200" cy="838200"/>
            <a:chOff x="4464" y="2352"/>
            <a:chExt cx="960" cy="960"/>
          </a:xfrm>
        </p:grpSpPr>
        <p:grpSp>
          <p:nvGrpSpPr>
            <p:cNvPr id="3811" name="Group 7578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3911" name="Rectangle 757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12" name="Rectangle 758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13" name="Rectangle 758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14" name="Rectangle 758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15" name="Rectangle 758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16" name="Rectangle 758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17" name="Rectangle 758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18" name="Rectangle 758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19" name="Rectangle 758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20" name="Rectangle 758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812" name="Group 7589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3901" name="Rectangle 759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02" name="Rectangle 759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03" name="Rectangle 759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04" name="Rectangle 759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05" name="Rectangle 759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06" name="Rectangle 759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07" name="Rectangle 759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08" name="Rectangle 759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09" name="Rectangle 759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10" name="Rectangle 759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813" name="Group 7600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3891" name="Rectangle 760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92" name="Rectangle 760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93" name="Rectangle 760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94" name="Rectangle 760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95" name="Rectangle 760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96" name="Rectangle 760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97" name="Rectangle 760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98" name="Rectangle 760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99" name="Rectangle 760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00" name="Rectangle 761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814" name="Group 7611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3881" name="Rectangle 761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82" name="Rectangle 761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83" name="Rectangle 761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84" name="Rectangle 761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85" name="Rectangle 761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86" name="Rectangle 761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87" name="Rectangle 761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88" name="Rectangle 761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89" name="Rectangle 762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90" name="Rectangle 762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815" name="Group 7622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3871" name="Rectangle 762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72" name="Rectangle 762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73" name="Rectangle 762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74" name="Rectangle 762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75" name="Rectangle 762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76" name="Rectangle 762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77" name="Rectangle 762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78" name="Rectangle 763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79" name="Rectangle 763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80" name="Rectangle 763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816" name="Group 7633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3861" name="Rectangle 763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62" name="Rectangle 763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63" name="Rectangle 763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64" name="Rectangle 763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65" name="Rectangle 763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66" name="Rectangle 763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67" name="Rectangle 764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68" name="Rectangle 764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69" name="Rectangle 764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70" name="Rectangle 764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817" name="Group 7644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3851" name="Rectangle 764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52" name="Rectangle 764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53" name="Rectangle 764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54" name="Rectangle 764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55" name="Rectangle 764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56" name="Rectangle 765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57" name="Rectangle 765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58" name="Rectangle 765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59" name="Rectangle 765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60" name="Rectangle 765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818" name="Group 7655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3841" name="Rectangle 765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42" name="Rectangle 765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43" name="Rectangle 765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44" name="Rectangle 765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45" name="Rectangle 766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46" name="Rectangle 766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47" name="Rectangle 766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48" name="Rectangle 766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49" name="Rectangle 766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50" name="Rectangle 766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819" name="Group 7666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3831" name="Rectangle 766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32" name="Rectangle 766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33" name="Rectangle 766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34" name="Rectangle 767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35" name="Rectangle 767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36" name="Rectangle 767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37" name="Rectangle 767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38" name="Rectangle 767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39" name="Rectangle 767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40" name="Rectangle 767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820" name="Group 7677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3821" name="Rectangle 767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22" name="Rectangle 767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23" name="Rectangle 768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24" name="Rectangle 768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25" name="Rectangle 768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26" name="Rectangle 768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27" name="Rectangle 768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28" name="Rectangle 768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29" name="Rectangle 768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30" name="Rectangle 768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3921" name="Group 7688"/>
          <p:cNvGrpSpPr>
            <a:grpSpLocks/>
          </p:cNvGrpSpPr>
          <p:nvPr/>
        </p:nvGrpSpPr>
        <p:grpSpPr bwMode="auto">
          <a:xfrm rot="721493">
            <a:off x="5706417" y="3886200"/>
            <a:ext cx="838200" cy="838200"/>
            <a:chOff x="4464" y="2352"/>
            <a:chExt cx="960" cy="960"/>
          </a:xfrm>
        </p:grpSpPr>
        <p:grpSp>
          <p:nvGrpSpPr>
            <p:cNvPr id="3922" name="Group 7689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4022" name="Rectangle 769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23" name="Rectangle 769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24" name="Rectangle 769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25" name="Rectangle 769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26" name="Rectangle 769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27" name="Rectangle 769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28" name="Rectangle 769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29" name="Rectangle 769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30" name="Rectangle 769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31" name="Rectangle 769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923" name="Group 7700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4012" name="Rectangle 770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13" name="Rectangle 770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14" name="Rectangle 770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15" name="Rectangle 770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16" name="Rectangle 770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17" name="Rectangle 770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18" name="Rectangle 770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19" name="Rectangle 770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20" name="Rectangle 770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21" name="Rectangle 771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924" name="Group 7711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4002" name="Rectangle 771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03" name="Rectangle 771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04" name="Rectangle 771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05" name="Rectangle 771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06" name="Rectangle 771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07" name="Rectangle 771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08" name="Rectangle 771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09" name="Rectangle 771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10" name="Rectangle 772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11" name="Rectangle 772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925" name="Group 7722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3992" name="Rectangle 772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93" name="Rectangle 772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94" name="Rectangle 772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95" name="Rectangle 772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96" name="Rectangle 772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97" name="Rectangle 772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98" name="Rectangle 772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99" name="Rectangle 773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00" name="Rectangle 773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01" name="Rectangle 773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926" name="Group 7733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3982" name="Rectangle 773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83" name="Rectangle 773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84" name="Rectangle 773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85" name="Rectangle 773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86" name="Rectangle 773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87" name="Rectangle 773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88" name="Rectangle 774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89" name="Rectangle 774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90" name="Rectangle 774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91" name="Rectangle 774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927" name="Group 7744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3972" name="Rectangle 774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73" name="Rectangle 774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74" name="Rectangle 774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75" name="Rectangle 774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76" name="Rectangle 774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77" name="Rectangle 775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78" name="Rectangle 775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79" name="Rectangle 775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80" name="Rectangle 775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81" name="Rectangle 775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928" name="Group 7755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3962" name="Rectangle 775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63" name="Rectangle 775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64" name="Rectangle 775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65" name="Rectangle 775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66" name="Rectangle 776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67" name="Rectangle 776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68" name="Rectangle 776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69" name="Rectangle 776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70" name="Rectangle 776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71" name="Rectangle 776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929" name="Group 7766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3952" name="Rectangle 776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53" name="Rectangle 776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54" name="Rectangle 776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55" name="Rectangle 777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56" name="Rectangle 777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57" name="Rectangle 777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58" name="Rectangle 777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59" name="Rectangle 777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60" name="Rectangle 777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61" name="Rectangle 777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930" name="Group 7777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3942" name="Rectangle 777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43" name="Rectangle 777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44" name="Rectangle 778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45" name="Rectangle 778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46" name="Rectangle 778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47" name="Rectangle 778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48" name="Rectangle 778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49" name="Rectangle 778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50" name="Rectangle 778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51" name="Rectangle 778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931" name="Group 7788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3932" name="Rectangle 778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33" name="Rectangle 779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34" name="Rectangle 779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35" name="Rectangle 779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36" name="Rectangle 779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37" name="Rectangle 779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38" name="Rectangle 779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39" name="Rectangle 779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40" name="Rectangle 779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41" name="Rectangle 779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sp>
        <p:nvSpPr>
          <p:cNvPr id="4032" name="Text Box 7799"/>
          <p:cNvSpPr txBox="1">
            <a:spLocks noChangeArrowheads="1"/>
          </p:cNvSpPr>
          <p:nvPr/>
        </p:nvSpPr>
        <p:spPr bwMode="auto">
          <a:xfrm>
            <a:off x="7611417" y="5105400"/>
            <a:ext cx="304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9</a:t>
            </a:r>
          </a:p>
        </p:txBody>
      </p:sp>
      <p:sp>
        <p:nvSpPr>
          <p:cNvPr id="4033" name="Text Box 7800"/>
          <p:cNvSpPr txBox="1">
            <a:spLocks noChangeArrowheads="1"/>
          </p:cNvSpPr>
          <p:nvPr/>
        </p:nvSpPr>
        <p:spPr bwMode="auto">
          <a:xfrm>
            <a:off x="7763817" y="5105400"/>
            <a:ext cx="304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0</a:t>
            </a:r>
          </a:p>
        </p:txBody>
      </p:sp>
      <p:sp>
        <p:nvSpPr>
          <p:cNvPr id="4034" name="Text Box 7801"/>
          <p:cNvSpPr txBox="1">
            <a:spLocks noChangeArrowheads="1"/>
          </p:cNvSpPr>
          <p:nvPr/>
        </p:nvSpPr>
        <p:spPr bwMode="auto">
          <a:xfrm>
            <a:off x="7916217" y="5105400"/>
            <a:ext cx="304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b="1">
                <a:solidFill>
                  <a:srgbClr val="000000"/>
                </a:solidFill>
                <a:latin typeface="VNI-Times" pitchFamily="2" charset="0"/>
              </a:rPr>
              <a:t>0</a:t>
            </a:r>
          </a:p>
        </p:txBody>
      </p:sp>
      <p:grpSp>
        <p:nvGrpSpPr>
          <p:cNvPr id="4035" name="Group 7802"/>
          <p:cNvGrpSpPr>
            <a:grpSpLocks/>
          </p:cNvGrpSpPr>
          <p:nvPr/>
        </p:nvGrpSpPr>
        <p:grpSpPr bwMode="auto">
          <a:xfrm>
            <a:off x="6925617" y="3978275"/>
            <a:ext cx="838200" cy="838200"/>
            <a:chOff x="4464" y="2352"/>
            <a:chExt cx="960" cy="960"/>
          </a:xfrm>
        </p:grpSpPr>
        <p:grpSp>
          <p:nvGrpSpPr>
            <p:cNvPr id="4036" name="Group 7803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4136" name="Rectangle 780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37" name="Rectangle 780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38" name="Rectangle 780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39" name="Rectangle 780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40" name="Rectangle 780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41" name="Rectangle 780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42" name="Rectangle 781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43" name="Rectangle 781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44" name="Rectangle 781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45" name="Rectangle 781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037" name="Group 7814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4126" name="Rectangle 781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27" name="Rectangle 781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28" name="Rectangle 781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29" name="Rectangle 781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30" name="Rectangle 781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31" name="Rectangle 782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32" name="Rectangle 782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33" name="Rectangle 782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34" name="Rectangle 782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35" name="Rectangle 782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038" name="Group 7825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4116" name="Rectangle 782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17" name="Rectangle 782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18" name="Rectangle 782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19" name="Rectangle 782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20" name="Rectangle 783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21" name="Rectangle 783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22" name="Rectangle 783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23" name="Rectangle 783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24" name="Rectangle 783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25" name="Rectangle 783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039" name="Group 7836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4106" name="Rectangle 783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07" name="Rectangle 783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08" name="Rectangle 783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09" name="Rectangle 784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10" name="Rectangle 784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11" name="Rectangle 784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12" name="Rectangle 784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13" name="Rectangle 784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14" name="Rectangle 784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15" name="Rectangle 784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040" name="Group 7847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4096" name="Rectangle 784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97" name="Rectangle 784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98" name="Rectangle 785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99" name="Rectangle 785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00" name="Rectangle 785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01" name="Rectangle 785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02" name="Rectangle 785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03" name="Rectangle 785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04" name="Rectangle 785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05" name="Rectangle 785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041" name="Group 7858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4086" name="Rectangle 785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87" name="Rectangle 786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88" name="Rectangle 786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89" name="Rectangle 786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90" name="Rectangle 786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91" name="Rectangle 786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92" name="Rectangle 786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93" name="Rectangle 786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94" name="Rectangle 786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95" name="Rectangle 786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042" name="Group 7869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4076" name="Rectangle 787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77" name="Rectangle 787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78" name="Rectangle 787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79" name="Rectangle 787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80" name="Rectangle 787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81" name="Rectangle 787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82" name="Rectangle 787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83" name="Rectangle 787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84" name="Rectangle 787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85" name="Rectangle 787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043" name="Group 7880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4066" name="Rectangle 788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67" name="Rectangle 788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68" name="Rectangle 788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69" name="Rectangle 788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70" name="Rectangle 788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71" name="Rectangle 788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72" name="Rectangle 788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73" name="Rectangle 788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74" name="Rectangle 788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75" name="Rectangle 789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044" name="Group 7891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4056" name="Rectangle 789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57" name="Rectangle 789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58" name="Rectangle 789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59" name="Rectangle 789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60" name="Rectangle 789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61" name="Rectangle 789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62" name="Rectangle 789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63" name="Rectangle 789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64" name="Rectangle 790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65" name="Rectangle 790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045" name="Group 7902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4046" name="Rectangle 790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47" name="Rectangle 790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48" name="Rectangle 790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49" name="Rectangle 790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50" name="Rectangle 790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51" name="Rectangle 790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52" name="Rectangle 790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53" name="Rectangle 791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54" name="Rectangle 791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55" name="Rectangle 791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sp>
        <p:nvSpPr>
          <p:cNvPr id="4146" name="Text Box 7913"/>
          <p:cNvSpPr txBox="1">
            <a:spLocks noChangeArrowheads="1"/>
          </p:cNvSpPr>
          <p:nvPr/>
        </p:nvSpPr>
        <p:spPr bwMode="auto">
          <a:xfrm>
            <a:off x="7459017" y="4800600"/>
            <a:ext cx="1143000" cy="430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200" b="1">
                <a:solidFill>
                  <a:srgbClr val="000000"/>
                </a:solidFill>
                <a:cs typeface="Times New Roman" panose="02020603050405020304" pitchFamily="18" charset="0"/>
              </a:rPr>
              <a:t>9 trăm</a:t>
            </a:r>
          </a:p>
        </p:txBody>
      </p:sp>
      <p:grpSp>
        <p:nvGrpSpPr>
          <p:cNvPr id="4147" name="Group 7914"/>
          <p:cNvGrpSpPr>
            <a:grpSpLocks/>
          </p:cNvGrpSpPr>
          <p:nvPr/>
        </p:nvGrpSpPr>
        <p:grpSpPr bwMode="auto">
          <a:xfrm rot="831537">
            <a:off x="7001817" y="3902075"/>
            <a:ext cx="838200" cy="838200"/>
            <a:chOff x="4464" y="2352"/>
            <a:chExt cx="960" cy="960"/>
          </a:xfrm>
        </p:grpSpPr>
        <p:grpSp>
          <p:nvGrpSpPr>
            <p:cNvPr id="4148" name="Group 7915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4248" name="Rectangle 791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49" name="Rectangle 791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50" name="Rectangle 791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51" name="Rectangle 791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52" name="Rectangle 792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53" name="Rectangle 792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54" name="Rectangle 792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55" name="Rectangle 792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56" name="Rectangle 792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57" name="Rectangle 792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149" name="Group 7926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4238" name="Rectangle 792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39" name="Rectangle 792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40" name="Rectangle 792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41" name="Rectangle 793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42" name="Rectangle 793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43" name="Rectangle 793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44" name="Rectangle 793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45" name="Rectangle 793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46" name="Rectangle 793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47" name="Rectangle 793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150" name="Group 7937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4228" name="Rectangle 793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29" name="Rectangle 793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30" name="Rectangle 794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31" name="Rectangle 794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32" name="Rectangle 794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33" name="Rectangle 794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34" name="Rectangle 794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35" name="Rectangle 794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36" name="Rectangle 794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37" name="Rectangle 794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151" name="Group 7948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4218" name="Rectangle 794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19" name="Rectangle 795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20" name="Rectangle 795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21" name="Rectangle 795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22" name="Rectangle 795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23" name="Rectangle 795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24" name="Rectangle 795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25" name="Rectangle 795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26" name="Rectangle 795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27" name="Rectangle 795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152" name="Group 7959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4208" name="Rectangle 796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09" name="Rectangle 796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10" name="Rectangle 796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11" name="Rectangle 796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12" name="Rectangle 796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13" name="Rectangle 796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14" name="Rectangle 796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15" name="Rectangle 796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16" name="Rectangle 796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17" name="Rectangle 796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153" name="Group 7970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4198" name="Rectangle 797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99" name="Rectangle 797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00" name="Rectangle 797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01" name="Rectangle 797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02" name="Rectangle 797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03" name="Rectangle 797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04" name="Rectangle 797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05" name="Rectangle 797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06" name="Rectangle 797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07" name="Rectangle 798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154" name="Group 7981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4188" name="Rectangle 798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89" name="Rectangle 798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90" name="Rectangle 798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91" name="Rectangle 798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92" name="Rectangle 798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93" name="Rectangle 798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94" name="Rectangle 798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95" name="Rectangle 798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96" name="Rectangle 799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97" name="Rectangle 799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155" name="Group 7992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4178" name="Rectangle 799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79" name="Rectangle 799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80" name="Rectangle 799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81" name="Rectangle 799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82" name="Rectangle 799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83" name="Rectangle 799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84" name="Rectangle 799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85" name="Rectangle 800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86" name="Rectangle 800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87" name="Rectangle 800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156" name="Group 8003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4168" name="Rectangle 800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69" name="Rectangle 800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70" name="Rectangle 800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71" name="Rectangle 800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72" name="Rectangle 800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73" name="Rectangle 800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74" name="Rectangle 801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75" name="Rectangle 801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76" name="Rectangle 801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77" name="Rectangle 801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157" name="Group 8014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4158" name="Rectangle 801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59" name="Rectangle 801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60" name="Rectangle 801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61" name="Rectangle 801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62" name="Rectangle 801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63" name="Rectangle 802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64" name="Rectangle 802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65" name="Rectangle 802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66" name="Rectangle 802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67" name="Rectangle 802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4258" name="Group 8025"/>
          <p:cNvGrpSpPr>
            <a:grpSpLocks/>
          </p:cNvGrpSpPr>
          <p:nvPr/>
        </p:nvGrpSpPr>
        <p:grpSpPr bwMode="auto">
          <a:xfrm>
            <a:off x="7154217" y="3978275"/>
            <a:ext cx="838200" cy="838200"/>
            <a:chOff x="4464" y="2352"/>
            <a:chExt cx="960" cy="960"/>
          </a:xfrm>
        </p:grpSpPr>
        <p:grpSp>
          <p:nvGrpSpPr>
            <p:cNvPr id="4259" name="Group 8026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4359" name="Rectangle 802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60" name="Rectangle 802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61" name="Rectangle 802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62" name="Rectangle 803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63" name="Rectangle 803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64" name="Rectangle 803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65" name="Rectangle 803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66" name="Rectangle 803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67" name="Rectangle 803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68" name="Rectangle 803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260" name="Group 8037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4349" name="Rectangle 803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50" name="Rectangle 803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51" name="Rectangle 804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52" name="Rectangle 804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53" name="Rectangle 804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54" name="Rectangle 804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55" name="Rectangle 804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56" name="Rectangle 804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57" name="Rectangle 804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58" name="Rectangle 804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261" name="Group 8048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4339" name="Rectangle 804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40" name="Rectangle 805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41" name="Rectangle 805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42" name="Rectangle 805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43" name="Rectangle 805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44" name="Rectangle 805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45" name="Rectangle 805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46" name="Rectangle 805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47" name="Rectangle 805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48" name="Rectangle 805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262" name="Group 8059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4329" name="Rectangle 806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30" name="Rectangle 806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31" name="Rectangle 806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32" name="Rectangle 806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33" name="Rectangle 806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34" name="Rectangle 806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35" name="Rectangle 806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36" name="Rectangle 806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37" name="Rectangle 806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38" name="Rectangle 806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263" name="Group 8070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4319" name="Rectangle 807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0" name="Rectangle 807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1" name="Rectangle 807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2" name="Rectangle 807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3" name="Rectangle 807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4" name="Rectangle 807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5" name="Rectangle 807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6" name="Rectangle 807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7" name="Rectangle 807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8" name="Rectangle 808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264" name="Group 8081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4309" name="Rectangle 808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0" name="Rectangle 808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1" name="Rectangle 808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2" name="Rectangle 808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3" name="Rectangle 808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4" name="Rectangle 808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5" name="Rectangle 808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6" name="Rectangle 808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7" name="Rectangle 809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8" name="Rectangle 809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265" name="Group 8092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4299" name="Rectangle 809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00" name="Rectangle 809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01" name="Rectangle 809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02" name="Rectangle 809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03" name="Rectangle 809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04" name="Rectangle 809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05" name="Rectangle 809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06" name="Rectangle 810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07" name="Rectangle 810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08" name="Rectangle 810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266" name="Group 8103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4289" name="Rectangle 810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90" name="Rectangle 810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91" name="Rectangle 810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92" name="Rectangle 810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93" name="Rectangle 810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94" name="Rectangle 810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95" name="Rectangle 811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96" name="Rectangle 811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97" name="Rectangle 811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98" name="Rectangle 811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267" name="Group 8114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4279" name="Rectangle 811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80" name="Rectangle 811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81" name="Rectangle 811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82" name="Rectangle 811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83" name="Rectangle 811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84" name="Rectangle 812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85" name="Rectangle 812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86" name="Rectangle 812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87" name="Rectangle 812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88" name="Rectangle 812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268" name="Group 8125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4269" name="Rectangle 812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70" name="Rectangle 812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71" name="Rectangle 812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72" name="Rectangle 812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73" name="Rectangle 813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74" name="Rectangle 813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75" name="Rectangle 813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76" name="Rectangle 813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77" name="Rectangle 813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78" name="Rectangle 813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4369" name="Group 8136"/>
          <p:cNvGrpSpPr>
            <a:grpSpLocks/>
          </p:cNvGrpSpPr>
          <p:nvPr/>
        </p:nvGrpSpPr>
        <p:grpSpPr bwMode="auto">
          <a:xfrm rot="721493">
            <a:off x="7230417" y="3902075"/>
            <a:ext cx="838200" cy="838200"/>
            <a:chOff x="4464" y="2352"/>
            <a:chExt cx="960" cy="960"/>
          </a:xfrm>
        </p:grpSpPr>
        <p:grpSp>
          <p:nvGrpSpPr>
            <p:cNvPr id="4370" name="Group 8137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4470" name="Rectangle 813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71" name="Rectangle 813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72" name="Rectangle 814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73" name="Rectangle 814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74" name="Rectangle 814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75" name="Rectangle 814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76" name="Rectangle 814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77" name="Rectangle 814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78" name="Rectangle 814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79" name="Rectangle 814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371" name="Group 8148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4460" name="Rectangle 814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61" name="Rectangle 815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62" name="Rectangle 815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63" name="Rectangle 815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64" name="Rectangle 815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65" name="Rectangle 815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66" name="Rectangle 815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67" name="Rectangle 815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68" name="Rectangle 815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69" name="Rectangle 815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372" name="Group 8159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4450" name="Rectangle 816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51" name="Rectangle 816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52" name="Rectangle 816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53" name="Rectangle 816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54" name="Rectangle 816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55" name="Rectangle 816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56" name="Rectangle 816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57" name="Rectangle 816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58" name="Rectangle 816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59" name="Rectangle 816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373" name="Group 8170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4440" name="Rectangle 817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41" name="Rectangle 817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42" name="Rectangle 817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43" name="Rectangle 817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44" name="Rectangle 817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45" name="Rectangle 817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46" name="Rectangle 817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47" name="Rectangle 817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48" name="Rectangle 817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49" name="Rectangle 818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374" name="Group 8181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4430" name="Rectangle 818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31" name="Rectangle 818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32" name="Rectangle 818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33" name="Rectangle 818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34" name="Rectangle 818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35" name="Rectangle 818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36" name="Rectangle 818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37" name="Rectangle 818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38" name="Rectangle 819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39" name="Rectangle 819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375" name="Group 8192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4420" name="Rectangle 819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21" name="Rectangle 819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22" name="Rectangle 819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23" name="Rectangle 819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24" name="Rectangle 819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25" name="Rectangle 819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26" name="Rectangle 819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27" name="Rectangle 820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28" name="Rectangle 820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29" name="Rectangle 820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376" name="Group 8203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4410" name="Rectangle 820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11" name="Rectangle 820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12" name="Rectangle 820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13" name="Rectangle 820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14" name="Rectangle 820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15" name="Rectangle 820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16" name="Rectangle 821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17" name="Rectangle 821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18" name="Rectangle 821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19" name="Rectangle 821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377" name="Group 8214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4400" name="Rectangle 821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01" name="Rectangle 821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02" name="Rectangle 821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03" name="Rectangle 821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04" name="Rectangle 821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05" name="Rectangle 822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06" name="Rectangle 822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07" name="Rectangle 822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08" name="Rectangle 822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09" name="Rectangle 822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378" name="Group 8225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4390" name="Rectangle 822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91" name="Rectangle 822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92" name="Rectangle 822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93" name="Rectangle 822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94" name="Rectangle 823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95" name="Rectangle 823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96" name="Rectangle 823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97" name="Rectangle 823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98" name="Rectangle 823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99" name="Rectangle 823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379" name="Group 8236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4380" name="Rectangle 823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81" name="Rectangle 823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82" name="Rectangle 823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83" name="Rectangle 824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84" name="Rectangle 824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85" name="Rectangle 824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86" name="Rectangle 824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87" name="Rectangle 824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88" name="Rectangle 824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89" name="Rectangle 824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4480" name="Group 8247"/>
          <p:cNvGrpSpPr>
            <a:grpSpLocks/>
          </p:cNvGrpSpPr>
          <p:nvPr/>
        </p:nvGrpSpPr>
        <p:grpSpPr bwMode="auto">
          <a:xfrm>
            <a:off x="7459017" y="3978275"/>
            <a:ext cx="838200" cy="838200"/>
            <a:chOff x="4464" y="2352"/>
            <a:chExt cx="960" cy="960"/>
          </a:xfrm>
        </p:grpSpPr>
        <p:grpSp>
          <p:nvGrpSpPr>
            <p:cNvPr id="4481" name="Group 8248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4581" name="Rectangle 824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82" name="Rectangle 825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83" name="Rectangle 825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84" name="Rectangle 825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85" name="Rectangle 825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86" name="Rectangle 825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87" name="Rectangle 825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88" name="Rectangle 825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89" name="Rectangle 825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90" name="Rectangle 825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482" name="Group 8259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4571" name="Rectangle 826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72" name="Rectangle 826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73" name="Rectangle 826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74" name="Rectangle 826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75" name="Rectangle 826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76" name="Rectangle 826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77" name="Rectangle 826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78" name="Rectangle 826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79" name="Rectangle 826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80" name="Rectangle 826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483" name="Group 8270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4561" name="Rectangle 827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62" name="Rectangle 827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63" name="Rectangle 827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64" name="Rectangle 827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65" name="Rectangle 827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66" name="Rectangle 827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67" name="Rectangle 827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68" name="Rectangle 827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69" name="Rectangle 827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70" name="Rectangle 828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484" name="Group 8281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4551" name="Rectangle 828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52" name="Rectangle 828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53" name="Rectangle 828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54" name="Rectangle 828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55" name="Rectangle 828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56" name="Rectangle 828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57" name="Rectangle 828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58" name="Rectangle 828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59" name="Rectangle 829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60" name="Rectangle 829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485" name="Group 8292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4541" name="Rectangle 829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42" name="Rectangle 829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43" name="Rectangle 829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44" name="Rectangle 829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45" name="Rectangle 829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46" name="Rectangle 829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47" name="Rectangle 829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48" name="Rectangle 830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49" name="Rectangle 830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50" name="Rectangle 830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486" name="Group 8303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4531" name="Rectangle 830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32" name="Rectangle 830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33" name="Rectangle 830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34" name="Rectangle 830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35" name="Rectangle 830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36" name="Rectangle 830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37" name="Rectangle 831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38" name="Rectangle 831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39" name="Rectangle 831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40" name="Rectangle 831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487" name="Group 8314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4521" name="Rectangle 831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22" name="Rectangle 831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23" name="Rectangle 831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24" name="Rectangle 831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25" name="Rectangle 831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26" name="Rectangle 832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27" name="Rectangle 832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28" name="Rectangle 832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29" name="Rectangle 832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30" name="Rectangle 832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488" name="Group 8325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4511" name="Rectangle 832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12" name="Rectangle 832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13" name="Rectangle 832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14" name="Rectangle 832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15" name="Rectangle 833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16" name="Rectangle 833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17" name="Rectangle 833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18" name="Rectangle 833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19" name="Rectangle 833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20" name="Rectangle 833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489" name="Group 8336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4501" name="Rectangle 833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02" name="Rectangle 833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03" name="Rectangle 833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04" name="Rectangle 834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05" name="Rectangle 834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06" name="Rectangle 834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07" name="Rectangle 834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08" name="Rectangle 834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09" name="Rectangle 834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10" name="Rectangle 834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490" name="Group 8347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4491" name="Rectangle 834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92" name="Rectangle 834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93" name="Rectangle 835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94" name="Rectangle 835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95" name="Rectangle 835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96" name="Rectangle 835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97" name="Rectangle 835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98" name="Rectangle 835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99" name="Rectangle 835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00" name="Rectangle 835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4591" name="Group 8358"/>
          <p:cNvGrpSpPr>
            <a:grpSpLocks/>
          </p:cNvGrpSpPr>
          <p:nvPr/>
        </p:nvGrpSpPr>
        <p:grpSpPr bwMode="auto">
          <a:xfrm rot="721493">
            <a:off x="7535217" y="3886200"/>
            <a:ext cx="838200" cy="838200"/>
            <a:chOff x="4464" y="2352"/>
            <a:chExt cx="960" cy="960"/>
          </a:xfrm>
        </p:grpSpPr>
        <p:grpSp>
          <p:nvGrpSpPr>
            <p:cNvPr id="4592" name="Group 8359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4692" name="Rectangle 836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93" name="Rectangle 836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94" name="Rectangle 836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95" name="Rectangle 836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96" name="Rectangle 836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97" name="Rectangle 836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98" name="Rectangle 836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99" name="Rectangle 836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00" name="Rectangle 836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01" name="Rectangle 836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593" name="Group 8370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4682" name="Rectangle 837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83" name="Rectangle 837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84" name="Rectangle 837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85" name="Rectangle 837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86" name="Rectangle 837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87" name="Rectangle 837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88" name="Rectangle 837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89" name="Rectangle 837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90" name="Rectangle 837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91" name="Rectangle 838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594" name="Group 8381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4672" name="Rectangle 838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73" name="Rectangle 838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74" name="Rectangle 838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75" name="Rectangle 838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76" name="Rectangle 838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77" name="Rectangle 838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78" name="Rectangle 838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79" name="Rectangle 838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80" name="Rectangle 839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81" name="Rectangle 839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595" name="Group 8392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4662" name="Rectangle 839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63" name="Rectangle 839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64" name="Rectangle 839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65" name="Rectangle 839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66" name="Rectangle 839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67" name="Rectangle 839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68" name="Rectangle 839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69" name="Rectangle 840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70" name="Rectangle 840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71" name="Rectangle 840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596" name="Group 8403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4652" name="Rectangle 840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53" name="Rectangle 840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54" name="Rectangle 840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55" name="Rectangle 840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56" name="Rectangle 840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57" name="Rectangle 840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58" name="Rectangle 841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59" name="Rectangle 841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60" name="Rectangle 841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61" name="Rectangle 841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597" name="Group 8414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4642" name="Rectangle 841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43" name="Rectangle 841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44" name="Rectangle 841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45" name="Rectangle 841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46" name="Rectangle 841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47" name="Rectangle 842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48" name="Rectangle 842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49" name="Rectangle 842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50" name="Rectangle 842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51" name="Rectangle 842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598" name="Group 8425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4632" name="Rectangle 842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33" name="Rectangle 842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34" name="Rectangle 842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35" name="Rectangle 842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36" name="Rectangle 843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37" name="Rectangle 843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38" name="Rectangle 843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39" name="Rectangle 843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40" name="Rectangle 843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41" name="Rectangle 843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599" name="Group 8436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4622" name="Rectangle 843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23" name="Rectangle 843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24" name="Rectangle 843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25" name="Rectangle 844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26" name="Rectangle 844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27" name="Rectangle 844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28" name="Rectangle 844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29" name="Rectangle 844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30" name="Rectangle 844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31" name="Rectangle 844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600" name="Group 8447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4612" name="Rectangle 844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13" name="Rectangle 844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14" name="Rectangle 845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15" name="Rectangle 845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16" name="Rectangle 845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17" name="Rectangle 845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18" name="Rectangle 845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19" name="Rectangle 845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20" name="Rectangle 845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21" name="Rectangle 845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601" name="Group 8458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4602" name="Rectangle 845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03" name="Rectangle 846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04" name="Rectangle 846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05" name="Rectangle 846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06" name="Rectangle 846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07" name="Rectangle 846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08" name="Rectangle 846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09" name="Rectangle 846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10" name="Rectangle 846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11" name="Rectangle 846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4702" name="Group 8469"/>
          <p:cNvGrpSpPr>
            <a:grpSpLocks/>
          </p:cNvGrpSpPr>
          <p:nvPr/>
        </p:nvGrpSpPr>
        <p:grpSpPr bwMode="auto">
          <a:xfrm>
            <a:off x="7763817" y="3962400"/>
            <a:ext cx="838200" cy="838200"/>
            <a:chOff x="4464" y="2352"/>
            <a:chExt cx="960" cy="960"/>
          </a:xfrm>
        </p:grpSpPr>
        <p:grpSp>
          <p:nvGrpSpPr>
            <p:cNvPr id="4703" name="Group 8470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4803" name="Rectangle 847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04" name="Rectangle 847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05" name="Rectangle 847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06" name="Rectangle 847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07" name="Rectangle 847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08" name="Rectangle 847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09" name="Rectangle 847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10" name="Rectangle 847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11" name="Rectangle 847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12" name="Rectangle 848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704" name="Group 8481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4793" name="Rectangle 848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94" name="Rectangle 848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95" name="Rectangle 848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96" name="Rectangle 848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97" name="Rectangle 848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98" name="Rectangle 848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99" name="Rectangle 848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00" name="Rectangle 848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01" name="Rectangle 849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02" name="Rectangle 849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705" name="Group 8492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4783" name="Rectangle 849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84" name="Rectangle 849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85" name="Rectangle 849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86" name="Rectangle 849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87" name="Rectangle 849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88" name="Rectangle 849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89" name="Rectangle 849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90" name="Rectangle 850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91" name="Rectangle 850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92" name="Rectangle 850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706" name="Group 8503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4773" name="Rectangle 850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74" name="Rectangle 850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75" name="Rectangle 850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76" name="Rectangle 850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77" name="Rectangle 850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78" name="Rectangle 850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79" name="Rectangle 851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80" name="Rectangle 851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81" name="Rectangle 851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82" name="Rectangle 851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707" name="Group 8514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4763" name="Rectangle 851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64" name="Rectangle 851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65" name="Rectangle 851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66" name="Rectangle 851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67" name="Rectangle 851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68" name="Rectangle 852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69" name="Rectangle 852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70" name="Rectangle 852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71" name="Rectangle 852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72" name="Rectangle 852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708" name="Group 8525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4753" name="Rectangle 852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54" name="Rectangle 852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55" name="Rectangle 852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56" name="Rectangle 852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57" name="Rectangle 853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58" name="Rectangle 853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59" name="Rectangle 853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60" name="Rectangle 853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61" name="Rectangle 853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62" name="Rectangle 853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709" name="Group 8536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4743" name="Rectangle 853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44" name="Rectangle 853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45" name="Rectangle 853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46" name="Rectangle 854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47" name="Rectangle 854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48" name="Rectangle 854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49" name="Rectangle 854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50" name="Rectangle 854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51" name="Rectangle 854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52" name="Rectangle 854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710" name="Group 8547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4733" name="Rectangle 854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34" name="Rectangle 854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35" name="Rectangle 855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36" name="Rectangle 855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37" name="Rectangle 855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38" name="Rectangle 855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39" name="Rectangle 855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40" name="Rectangle 855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41" name="Rectangle 855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42" name="Rectangle 855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711" name="Group 8558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4723" name="Rectangle 855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24" name="Rectangle 856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25" name="Rectangle 856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26" name="Rectangle 856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27" name="Rectangle 856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28" name="Rectangle 856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29" name="Rectangle 856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30" name="Rectangle 856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31" name="Rectangle 856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32" name="Rectangle 856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712" name="Group 8569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4713" name="Rectangle 857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14" name="Rectangle 857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15" name="Rectangle 857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16" name="Rectangle 857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17" name="Rectangle 857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18" name="Rectangle 857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19" name="Rectangle 857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20" name="Rectangle 857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21" name="Rectangle 857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22" name="Rectangle 857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4813" name="Group 8580"/>
          <p:cNvGrpSpPr>
            <a:grpSpLocks/>
          </p:cNvGrpSpPr>
          <p:nvPr/>
        </p:nvGrpSpPr>
        <p:grpSpPr bwMode="auto">
          <a:xfrm rot="721493">
            <a:off x="7840017" y="3886200"/>
            <a:ext cx="838200" cy="838200"/>
            <a:chOff x="4464" y="2352"/>
            <a:chExt cx="960" cy="960"/>
          </a:xfrm>
        </p:grpSpPr>
        <p:grpSp>
          <p:nvGrpSpPr>
            <p:cNvPr id="4814" name="Group 8581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4914" name="Rectangle 858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15" name="Rectangle 858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16" name="Rectangle 858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17" name="Rectangle 858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18" name="Rectangle 858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19" name="Rectangle 858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20" name="Rectangle 858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21" name="Rectangle 858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22" name="Rectangle 859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23" name="Rectangle 859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815" name="Group 8592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4904" name="Rectangle 859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05" name="Rectangle 859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06" name="Rectangle 859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07" name="Rectangle 859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08" name="Rectangle 859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09" name="Rectangle 859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10" name="Rectangle 859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11" name="Rectangle 860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12" name="Rectangle 860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13" name="Rectangle 860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816" name="Group 8603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4894" name="Rectangle 860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95" name="Rectangle 860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96" name="Rectangle 860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97" name="Rectangle 860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98" name="Rectangle 860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99" name="Rectangle 860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00" name="Rectangle 861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01" name="Rectangle 861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02" name="Rectangle 861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03" name="Rectangle 861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817" name="Group 8614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4884" name="Rectangle 861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85" name="Rectangle 861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86" name="Rectangle 861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87" name="Rectangle 861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88" name="Rectangle 861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89" name="Rectangle 862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90" name="Rectangle 862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91" name="Rectangle 862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92" name="Rectangle 862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93" name="Rectangle 862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818" name="Group 8625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4874" name="Rectangle 862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75" name="Rectangle 862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76" name="Rectangle 862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77" name="Rectangle 862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78" name="Rectangle 863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79" name="Rectangle 863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80" name="Rectangle 863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81" name="Rectangle 863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82" name="Rectangle 863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83" name="Rectangle 863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819" name="Group 8636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4864" name="Rectangle 863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65" name="Rectangle 863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66" name="Rectangle 863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67" name="Rectangle 864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68" name="Rectangle 864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69" name="Rectangle 864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70" name="Rectangle 864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71" name="Rectangle 864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72" name="Rectangle 864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73" name="Rectangle 864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820" name="Group 8647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4854" name="Rectangle 864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55" name="Rectangle 864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56" name="Rectangle 865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57" name="Rectangle 865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58" name="Rectangle 865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59" name="Rectangle 865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60" name="Rectangle 865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61" name="Rectangle 865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62" name="Rectangle 865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63" name="Rectangle 865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821" name="Group 8658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4844" name="Rectangle 865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45" name="Rectangle 866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46" name="Rectangle 866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47" name="Rectangle 866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48" name="Rectangle 866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49" name="Rectangle 866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50" name="Rectangle 866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51" name="Rectangle 866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52" name="Rectangle 866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53" name="Rectangle 866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822" name="Group 8669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4834" name="Rectangle 867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35" name="Rectangle 867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36" name="Rectangle 867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37" name="Rectangle 867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38" name="Rectangle 867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39" name="Rectangle 867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40" name="Rectangle 867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41" name="Rectangle 867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42" name="Rectangle 867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43" name="Rectangle 867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823" name="Group 8680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4824" name="Rectangle 868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25" name="Rectangle 868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26" name="Rectangle 868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27" name="Rectangle 868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28" name="Rectangle 868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29" name="Rectangle 868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30" name="Rectangle 868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31" name="Rectangle 868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32" name="Rectangle 868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33" name="Rectangle 869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4924" name="Group 8692"/>
          <p:cNvGrpSpPr>
            <a:grpSpLocks/>
          </p:cNvGrpSpPr>
          <p:nvPr/>
        </p:nvGrpSpPr>
        <p:grpSpPr bwMode="auto">
          <a:xfrm>
            <a:off x="8068617" y="3962400"/>
            <a:ext cx="838200" cy="838200"/>
            <a:chOff x="4464" y="2352"/>
            <a:chExt cx="960" cy="960"/>
          </a:xfrm>
        </p:grpSpPr>
        <p:grpSp>
          <p:nvGrpSpPr>
            <p:cNvPr id="4925" name="Group 8693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5025" name="Rectangle 869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26" name="Rectangle 869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27" name="Rectangle 869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28" name="Rectangle 869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29" name="Rectangle 869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30" name="Rectangle 869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31" name="Rectangle 870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32" name="Rectangle 870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33" name="Rectangle 870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34" name="Rectangle 870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926" name="Group 8704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5015" name="Rectangle 870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16" name="Rectangle 870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17" name="Rectangle 870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18" name="Rectangle 870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19" name="Rectangle 870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20" name="Rectangle 871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21" name="Rectangle 871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22" name="Rectangle 871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23" name="Rectangle 871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24" name="Rectangle 871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927" name="Group 8715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5005" name="Rectangle 871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06" name="Rectangle 871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07" name="Rectangle 871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08" name="Rectangle 871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09" name="Rectangle 872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10" name="Rectangle 872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11" name="Rectangle 872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12" name="Rectangle 872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13" name="Rectangle 872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14" name="Rectangle 872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928" name="Group 8726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4995" name="Rectangle 872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96" name="Rectangle 872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97" name="Rectangle 872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98" name="Rectangle 873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99" name="Rectangle 873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00" name="Rectangle 873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01" name="Rectangle 873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02" name="Rectangle 873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03" name="Rectangle 873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04" name="Rectangle 873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929" name="Group 8737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4985" name="Rectangle 873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86" name="Rectangle 873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87" name="Rectangle 874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88" name="Rectangle 874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89" name="Rectangle 874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90" name="Rectangle 874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91" name="Rectangle 874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92" name="Rectangle 874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93" name="Rectangle 874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94" name="Rectangle 874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930" name="Group 8748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4975" name="Rectangle 874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76" name="Rectangle 875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77" name="Rectangle 875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78" name="Rectangle 875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79" name="Rectangle 875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80" name="Rectangle 875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81" name="Rectangle 875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82" name="Rectangle 875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83" name="Rectangle 875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84" name="Rectangle 875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931" name="Group 8759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4965" name="Rectangle 876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66" name="Rectangle 876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67" name="Rectangle 876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68" name="Rectangle 876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69" name="Rectangle 876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70" name="Rectangle 876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71" name="Rectangle 876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72" name="Rectangle 876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73" name="Rectangle 876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74" name="Rectangle 876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932" name="Group 8770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4955" name="Rectangle 877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56" name="Rectangle 877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57" name="Rectangle 877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58" name="Rectangle 877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59" name="Rectangle 877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60" name="Rectangle 877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61" name="Rectangle 877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62" name="Rectangle 877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63" name="Rectangle 877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64" name="Rectangle 878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933" name="Group 8781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4945" name="Rectangle 878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46" name="Rectangle 878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47" name="Rectangle 878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48" name="Rectangle 878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49" name="Rectangle 878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50" name="Rectangle 878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51" name="Rectangle 878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52" name="Rectangle 878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53" name="Rectangle 879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54" name="Rectangle 879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934" name="Group 8792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4935" name="Rectangle 879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36" name="Rectangle 879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37" name="Rectangle 879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38" name="Rectangle 879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39" name="Rectangle 879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40" name="Rectangle 879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41" name="Rectangle 879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42" name="Rectangle 880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43" name="Rectangle 880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44" name="Rectangle 880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sp>
        <p:nvSpPr>
          <p:cNvPr id="5035" name="Text Box 8807"/>
          <p:cNvSpPr txBox="1">
            <a:spLocks noChangeArrowheads="1"/>
          </p:cNvSpPr>
          <p:nvPr/>
        </p:nvSpPr>
        <p:spPr bwMode="auto">
          <a:xfrm>
            <a:off x="1058217" y="6096000"/>
            <a:ext cx="67056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800" b="1">
                <a:solidFill>
                  <a:srgbClr val="0000FF"/>
                </a:solidFill>
                <a:cs typeface="Times New Roman" panose="02020603050405020304" pitchFamily="18" charset="0"/>
              </a:rPr>
              <a:t>- Cùng có 2 chữ số 0 đứng cuối.</a:t>
            </a:r>
          </a:p>
        </p:txBody>
      </p:sp>
      <p:sp>
        <p:nvSpPr>
          <p:cNvPr id="5036" name="Text Box 8808"/>
          <p:cNvSpPr txBox="1">
            <a:spLocks noChangeArrowheads="1"/>
          </p:cNvSpPr>
          <p:nvPr/>
        </p:nvSpPr>
        <p:spPr bwMode="auto">
          <a:xfrm>
            <a:off x="982017" y="6096000"/>
            <a:ext cx="73152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800" b="1">
                <a:solidFill>
                  <a:srgbClr val="990000"/>
                </a:solidFill>
                <a:cs typeface="Times New Roman" panose="02020603050405020304" pitchFamily="18" charset="0"/>
              </a:rPr>
              <a:t>? Các số từ 100 đến 900 có đặc điểm gì chung?</a:t>
            </a:r>
          </a:p>
        </p:txBody>
      </p:sp>
      <p:sp>
        <p:nvSpPr>
          <p:cNvPr id="5037" name="Text Box 8815"/>
          <p:cNvSpPr txBox="1">
            <a:spLocks noChangeArrowheads="1"/>
          </p:cNvSpPr>
          <p:nvPr/>
        </p:nvSpPr>
        <p:spPr bwMode="auto">
          <a:xfrm>
            <a:off x="2201217" y="304800"/>
            <a:ext cx="6477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3600" b="1">
                <a:solidFill>
                  <a:srgbClr val="FF0000"/>
                </a:solidFill>
                <a:cs typeface="Times New Roman" panose="02020603050405020304" pitchFamily="18" charset="0"/>
              </a:rPr>
              <a:t>Đơn vị, chục,trăm, nghìn</a:t>
            </a:r>
          </a:p>
        </p:txBody>
      </p:sp>
    </p:spTree>
    <p:extLst>
      <p:ext uri="{BB962C8B-B14F-4D97-AF65-F5344CB8AC3E}">
        <p14:creationId xmlns:p14="http://schemas.microsoft.com/office/powerpoint/2010/main" val="32187689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6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0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500"/>
                            </p:stCondLst>
                            <p:childTnLst>
                              <p:par>
                                <p:cTn id="42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4" dur="2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8" dur="2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3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000"/>
                            </p:stCondLst>
                            <p:childTnLst>
                              <p:par>
                                <p:cTn id="62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4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4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000"/>
                            </p:stCondLst>
                            <p:childTnLst>
                              <p:par>
                                <p:cTn id="68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5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5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5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7" dur="20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2000"/>
                            </p:stCondLst>
                            <p:childTnLst>
                              <p:par>
                                <p:cTn id="79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1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3000"/>
                            </p:stCondLst>
                            <p:childTnLst>
                              <p:par>
                                <p:cTn id="83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68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6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6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000"/>
                            </p:stCondLst>
                            <p:childTnLst>
                              <p:par>
                                <p:cTn id="94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1000"/>
                                        <p:tgtEl>
                                          <p:spTgt spid="79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7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7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2000"/>
                            </p:stCondLst>
                            <p:childTnLst>
                              <p:par>
                                <p:cTn id="100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9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9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9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3000"/>
                            </p:stCondLst>
                            <p:childTnLst>
                              <p:par>
                                <p:cTn id="106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1000"/>
                                        <p:tgtEl>
                                          <p:spTgt spid="10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0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0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15" dur="500"/>
                                        <p:tgtEl>
                                          <p:spTgt spid="7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0" dur="500"/>
                                        <p:tgtEl>
                                          <p:spTgt spid="6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500"/>
                            </p:stCondLst>
                            <p:childTnLst>
                              <p:par>
                                <p:cTn id="122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4" dur="500"/>
                                        <p:tgtEl>
                                          <p:spTgt spid="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1000"/>
                            </p:stCondLst>
                            <p:childTnLst>
                              <p:par>
                                <p:cTn id="126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8" dur="500"/>
                                        <p:tgtEl>
                                          <p:spTgt spid="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3" dur="500"/>
                                        <p:tgtEl>
                                          <p:spTgt spid="1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8" dur="500"/>
                                        <p:tgtEl>
                                          <p:spTgt spid="1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1000"/>
                                        <p:tgtEl>
                                          <p:spTgt spid="11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1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1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1000"/>
                            </p:stCondLst>
                            <p:childTnLst>
                              <p:par>
                                <p:cTn id="14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1000"/>
                                        <p:tgtEl>
                                          <p:spTgt spid="12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12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12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2000"/>
                            </p:stCondLst>
                            <p:childTnLst>
                              <p:par>
                                <p:cTn id="15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1000"/>
                                        <p:tgtEl>
                                          <p:spTgt spid="13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13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13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>
                            <p:stCondLst>
                              <p:cond delay="3000"/>
                            </p:stCondLst>
                            <p:childTnLst>
                              <p:par>
                                <p:cTn id="15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1000"/>
                                        <p:tgtEl>
                                          <p:spTgt spid="14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4000"/>
                            </p:stCondLst>
                            <p:childTnLst>
                              <p:par>
                                <p:cTn id="16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1000"/>
                                        <p:tgtEl>
                                          <p:spTgt spid="15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15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15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5000"/>
                            </p:stCondLst>
                            <p:childTnLst>
                              <p:par>
                                <p:cTn id="171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3" dur="500"/>
                                        <p:tgtEl>
                                          <p:spTgt spid="1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5500"/>
                            </p:stCondLst>
                            <p:childTnLst>
                              <p:par>
                                <p:cTn id="175" presetID="4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7" dur="500"/>
                                        <p:tgtEl>
                                          <p:spTgt spid="1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1000"/>
                                        <p:tgtEl>
                                          <p:spTgt spid="169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3" dur="1000" fill="hold"/>
                                        <p:tgtEl>
                                          <p:spTgt spid="16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4" dur="1000" fill="hold"/>
                                        <p:tgtEl>
                                          <p:spTgt spid="16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5" fill="hold">
                            <p:stCondLst>
                              <p:cond delay="1000"/>
                            </p:stCondLst>
                            <p:childTnLst>
                              <p:par>
                                <p:cTn id="186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1000"/>
                                        <p:tgtEl>
                                          <p:spTgt spid="18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9" dur="1000" fill="hold"/>
                                        <p:tgtEl>
                                          <p:spTgt spid="18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000" fill="hold"/>
                                        <p:tgtEl>
                                          <p:spTgt spid="18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1" fill="hold">
                            <p:stCondLst>
                              <p:cond delay="2000"/>
                            </p:stCondLst>
                            <p:childTnLst>
                              <p:par>
                                <p:cTn id="192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1000"/>
                                        <p:tgtEl>
                                          <p:spTgt spid="19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5" dur="1000" fill="hold"/>
                                        <p:tgtEl>
                                          <p:spTgt spid="19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6" dur="1000" fill="hold"/>
                                        <p:tgtEl>
                                          <p:spTgt spid="19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7" fill="hold">
                            <p:stCondLst>
                              <p:cond delay="3000"/>
                            </p:stCondLst>
                            <p:childTnLst>
                              <p:par>
                                <p:cTn id="198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1000"/>
                                        <p:tgtEl>
                                          <p:spTgt spid="20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1" dur="1000" fill="hold"/>
                                        <p:tgtEl>
                                          <p:spTgt spid="20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" dur="1000" fill="hold"/>
                                        <p:tgtEl>
                                          <p:spTgt spid="20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3" fill="hold">
                            <p:stCondLst>
                              <p:cond delay="4000"/>
                            </p:stCondLst>
                            <p:childTnLst>
                              <p:par>
                                <p:cTn id="204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1000"/>
                                        <p:tgtEl>
                                          <p:spTgt spid="21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7" dur="1000" fill="hold"/>
                                        <p:tgtEl>
                                          <p:spTgt spid="2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1000" fill="hold"/>
                                        <p:tgtEl>
                                          <p:spTgt spid="2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5000"/>
                            </p:stCondLst>
                            <p:childTnLst>
                              <p:par>
                                <p:cTn id="210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1000"/>
                                        <p:tgtEl>
                                          <p:spTgt spid="22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3" dur="1000" fill="hold"/>
                                        <p:tgtEl>
                                          <p:spTgt spid="2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4" dur="1000" fill="hold"/>
                                        <p:tgtEl>
                                          <p:spTgt spid="22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>
                      <p:stCondLst>
                        <p:cond delay="indefinite"/>
                      </p:stCondLst>
                      <p:childTnLst>
                        <p:par>
                          <p:cTn id="216" fill="hold">
                            <p:stCondLst>
                              <p:cond delay="0"/>
                            </p:stCondLst>
                            <p:childTnLst>
                              <p:par>
                                <p:cTn id="217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19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>
                      <p:stCondLst>
                        <p:cond delay="indefinite"/>
                      </p:stCondLst>
                      <p:childTnLst>
                        <p:par>
                          <p:cTn id="221" fill="hold">
                            <p:stCondLst>
                              <p:cond delay="0"/>
                            </p:stCondLst>
                            <p:childTnLst>
                              <p:par>
                                <p:cTn id="222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24" dur="500"/>
                                        <p:tgtEl>
                                          <p:spTgt spid="16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27" dur="1000"/>
                                        <p:tgtEl>
                                          <p:spTgt spid="16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30" dur="1000"/>
                                        <p:tgtEl>
                                          <p:spTgt spid="16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>
                      <p:stCondLst>
                        <p:cond delay="indefinite"/>
                      </p:stCondLst>
                      <p:childTnLst>
                        <p:par>
                          <p:cTn id="232" fill="hold">
                            <p:stCondLst>
                              <p:cond delay="0"/>
                            </p:stCondLst>
                            <p:childTnLst>
                              <p:par>
                                <p:cTn id="233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35" dur="500"/>
                                        <p:tgtEl>
                                          <p:spTgt spid="2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6" fill="hold">
                      <p:stCondLst>
                        <p:cond delay="indefinite"/>
                      </p:stCondLst>
                      <p:childTnLst>
                        <p:par>
                          <p:cTn id="237" fill="hold">
                            <p:stCondLst>
                              <p:cond delay="0"/>
                            </p:stCondLst>
                            <p:childTnLst>
                              <p:par>
                                <p:cTn id="238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40" dur="500"/>
                                        <p:tgtEl>
                                          <p:spTgt spid="2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>
                      <p:stCondLst>
                        <p:cond delay="indefinite"/>
                      </p:stCondLst>
                      <p:childTnLst>
                        <p:par>
                          <p:cTn id="242" fill="hold">
                            <p:stCondLst>
                              <p:cond delay="0"/>
                            </p:stCondLst>
                            <p:childTnLst>
                              <p:par>
                                <p:cTn id="243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5" dur="1000"/>
                                        <p:tgtEl>
                                          <p:spTgt spid="23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23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23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8" fill="hold">
                            <p:stCondLst>
                              <p:cond delay="1000"/>
                            </p:stCondLst>
                            <p:childTnLst>
                              <p:par>
                                <p:cTn id="24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" dur="1000"/>
                                        <p:tgtEl>
                                          <p:spTgt spid="24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24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24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1000"/>
                                        <p:tgtEl>
                                          <p:spTgt spid="258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25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25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0" fill="hold">
                            <p:stCondLst>
                              <p:cond delay="3000"/>
                            </p:stCondLst>
                            <p:childTnLst>
                              <p:par>
                                <p:cTn id="26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3" dur="1000"/>
                                        <p:tgtEl>
                                          <p:spTgt spid="269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26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26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6" fill="hold">
                            <p:stCondLst>
                              <p:cond delay="4000"/>
                            </p:stCondLst>
                            <p:childTnLst>
                              <p:par>
                                <p:cTn id="26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9" dur="1000"/>
                                        <p:tgtEl>
                                          <p:spTgt spid="280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28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28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2" fill="hold">
                            <p:stCondLst>
                              <p:cond delay="5000"/>
                            </p:stCondLst>
                            <p:childTnLst>
                              <p:par>
                                <p:cTn id="27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5" dur="1000"/>
                                        <p:tgtEl>
                                          <p:spTgt spid="29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29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29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8" fill="hold">
                            <p:stCondLst>
                              <p:cond delay="6000"/>
                            </p:stCondLst>
                            <p:childTnLst>
                              <p:par>
                                <p:cTn id="27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" dur="1000"/>
                                        <p:tgtEl>
                                          <p:spTgt spid="30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30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30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86" dur="1000"/>
                                        <p:tgtEl>
                                          <p:spTgt spid="2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89" dur="1000"/>
                                        <p:tgtEl>
                                          <p:spTgt spid="2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0" fill="hold">
                      <p:stCondLst>
                        <p:cond delay="indefinite"/>
                      </p:stCondLst>
                      <p:childTnLst>
                        <p:par>
                          <p:cTn id="291" fill="hold">
                            <p:stCondLst>
                              <p:cond delay="0"/>
                            </p:stCondLst>
                            <p:childTnLst>
                              <p:par>
                                <p:cTn id="292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4" dur="1000"/>
                                        <p:tgtEl>
                                          <p:spTgt spid="31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3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3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7" fill="hold">
                            <p:stCondLst>
                              <p:cond delay="1000"/>
                            </p:stCondLst>
                            <p:childTnLst>
                              <p:par>
                                <p:cTn id="298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0" dur="1000"/>
                                        <p:tgtEl>
                                          <p:spTgt spid="32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32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32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3" fill="hold">
                            <p:stCondLst>
                              <p:cond delay="2000"/>
                            </p:stCondLst>
                            <p:childTnLst>
                              <p:par>
                                <p:cTn id="304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6" dur="1000"/>
                                        <p:tgtEl>
                                          <p:spTgt spid="33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33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33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9" fill="hold">
                            <p:stCondLst>
                              <p:cond delay="3000"/>
                            </p:stCondLst>
                            <p:childTnLst>
                              <p:par>
                                <p:cTn id="310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2" dur="1000"/>
                                        <p:tgtEl>
                                          <p:spTgt spid="347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34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34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5" fill="hold">
                            <p:stCondLst>
                              <p:cond delay="4000"/>
                            </p:stCondLst>
                            <p:childTnLst>
                              <p:par>
                                <p:cTn id="316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8" dur="1000"/>
                                        <p:tgtEl>
                                          <p:spTgt spid="358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35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35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1" fill="hold">
                            <p:stCondLst>
                              <p:cond delay="5000"/>
                            </p:stCondLst>
                            <p:childTnLst>
                              <p:par>
                                <p:cTn id="322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4" dur="1000"/>
                                        <p:tgtEl>
                                          <p:spTgt spid="369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36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36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7" fill="hold">
                            <p:stCondLst>
                              <p:cond delay="6000"/>
                            </p:stCondLst>
                            <p:childTnLst>
                              <p:par>
                                <p:cTn id="328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1000"/>
                                        <p:tgtEl>
                                          <p:spTgt spid="38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38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38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3" fill="hold">
                            <p:stCondLst>
                              <p:cond delay="7000"/>
                            </p:stCondLst>
                            <p:childTnLst>
                              <p:par>
                                <p:cTn id="334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6" dur="1000"/>
                                        <p:tgtEl>
                                          <p:spTgt spid="39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39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39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9" fill="hold">
                      <p:stCondLst>
                        <p:cond delay="indefinite"/>
                      </p:stCondLst>
                      <p:childTnLst>
                        <p:par>
                          <p:cTn id="340" fill="hold">
                            <p:stCondLst>
                              <p:cond delay="0"/>
                            </p:stCondLst>
                            <p:childTnLst>
                              <p:par>
                                <p:cTn id="341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43" dur="500"/>
                                        <p:tgtEl>
                                          <p:spTgt spid="3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4" fill="hold">
                      <p:stCondLst>
                        <p:cond delay="indefinite"/>
                      </p:stCondLst>
                      <p:childTnLst>
                        <p:par>
                          <p:cTn id="345" fill="hold">
                            <p:stCondLst>
                              <p:cond delay="0"/>
                            </p:stCondLst>
                            <p:childTnLst>
                              <p:par>
                                <p:cTn id="346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48" dur="500"/>
                                        <p:tgtEl>
                                          <p:spTgt spid="3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51" dur="1000"/>
                                        <p:tgtEl>
                                          <p:spTgt spid="3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54" dur="1000"/>
                                        <p:tgtEl>
                                          <p:spTgt spid="3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5" fill="hold">
                      <p:stCondLst>
                        <p:cond delay="indefinite"/>
                      </p:stCondLst>
                      <p:childTnLst>
                        <p:par>
                          <p:cTn id="356" fill="hold">
                            <p:stCondLst>
                              <p:cond delay="0"/>
                            </p:stCondLst>
                            <p:childTnLst>
                              <p:par>
                                <p:cTn id="357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59" dur="500"/>
                                        <p:tgtEl>
                                          <p:spTgt spid="4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0" fill="hold">
                      <p:stCondLst>
                        <p:cond delay="indefinite"/>
                      </p:stCondLst>
                      <p:childTnLst>
                        <p:par>
                          <p:cTn id="361" fill="hold">
                            <p:stCondLst>
                              <p:cond delay="0"/>
                            </p:stCondLst>
                            <p:childTnLst>
                              <p:par>
                                <p:cTn id="362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64" dur="500"/>
                                        <p:tgtEl>
                                          <p:spTgt spid="4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5" fill="hold">
                      <p:stCondLst>
                        <p:cond delay="indefinite"/>
                      </p:stCondLst>
                      <p:childTnLst>
                        <p:par>
                          <p:cTn id="366" fill="hold">
                            <p:stCondLst>
                              <p:cond delay="0"/>
                            </p:stCondLst>
                            <p:childTnLst>
                              <p:par>
                                <p:cTn id="367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9" dur="1000"/>
                                        <p:tgtEl>
                                          <p:spTgt spid="40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0" dur="1000" fill="hold"/>
                                        <p:tgtEl>
                                          <p:spTgt spid="40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1000" fill="hold"/>
                                        <p:tgtEl>
                                          <p:spTgt spid="40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1000"/>
                            </p:stCondLst>
                            <p:childTnLst>
                              <p:par>
                                <p:cTn id="37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5" dur="1000"/>
                                        <p:tgtEl>
                                          <p:spTgt spid="41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6" dur="1000" fill="hold"/>
                                        <p:tgtEl>
                                          <p:spTgt spid="4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1000" fill="hold"/>
                                        <p:tgtEl>
                                          <p:spTgt spid="4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8" fill="hold">
                            <p:stCondLst>
                              <p:cond delay="2000"/>
                            </p:stCondLst>
                            <p:childTnLst>
                              <p:par>
                                <p:cTn id="37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1" dur="1000"/>
                                        <p:tgtEl>
                                          <p:spTgt spid="42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2" dur="1000" fill="hold"/>
                                        <p:tgtEl>
                                          <p:spTgt spid="42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1000" fill="hold"/>
                                        <p:tgtEl>
                                          <p:spTgt spid="42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4" fill="hold">
                            <p:stCondLst>
                              <p:cond delay="3000"/>
                            </p:stCondLst>
                            <p:childTnLst>
                              <p:par>
                                <p:cTn id="38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7" dur="1000"/>
                                        <p:tgtEl>
                                          <p:spTgt spid="43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8" dur="1000" fill="hold"/>
                                        <p:tgtEl>
                                          <p:spTgt spid="43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1000" fill="hold"/>
                                        <p:tgtEl>
                                          <p:spTgt spid="43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0" fill="hold">
                            <p:stCondLst>
                              <p:cond delay="4000"/>
                            </p:stCondLst>
                            <p:childTnLst>
                              <p:par>
                                <p:cTn id="39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3" dur="1000"/>
                                        <p:tgtEl>
                                          <p:spTgt spid="448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4" dur="1000" fill="hold"/>
                                        <p:tgtEl>
                                          <p:spTgt spid="44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1000" fill="hold"/>
                                        <p:tgtEl>
                                          <p:spTgt spid="44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6" fill="hold">
                            <p:stCondLst>
                              <p:cond delay="5000"/>
                            </p:stCondLst>
                            <p:childTnLst>
                              <p:par>
                                <p:cTn id="39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9" dur="1000"/>
                                        <p:tgtEl>
                                          <p:spTgt spid="459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0" dur="1000" fill="hold"/>
                                        <p:tgtEl>
                                          <p:spTgt spid="45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1000" fill="hold"/>
                                        <p:tgtEl>
                                          <p:spTgt spid="45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2" fill="hold">
                            <p:stCondLst>
                              <p:cond delay="6000"/>
                            </p:stCondLst>
                            <p:childTnLst>
                              <p:par>
                                <p:cTn id="40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5" dur="1000"/>
                                        <p:tgtEl>
                                          <p:spTgt spid="470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6" dur="1000" fill="hold"/>
                                        <p:tgtEl>
                                          <p:spTgt spid="47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1000" fill="hold"/>
                                        <p:tgtEl>
                                          <p:spTgt spid="47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8" fill="hold">
                            <p:stCondLst>
                              <p:cond delay="7000"/>
                            </p:stCondLst>
                            <p:childTnLst>
                              <p:par>
                                <p:cTn id="40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1" dur="1000"/>
                                        <p:tgtEl>
                                          <p:spTgt spid="48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2" dur="1000" fill="hold"/>
                                        <p:tgtEl>
                                          <p:spTgt spid="48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1000" fill="hold"/>
                                        <p:tgtEl>
                                          <p:spTgt spid="48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4" fill="hold">
                            <p:stCondLst>
                              <p:cond delay="8000"/>
                            </p:stCondLst>
                            <p:childTnLst>
                              <p:par>
                                <p:cTn id="41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7" dur="1000"/>
                                        <p:tgtEl>
                                          <p:spTgt spid="49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8" dur="1000" fill="hold"/>
                                        <p:tgtEl>
                                          <p:spTgt spid="49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1000" fill="hold"/>
                                        <p:tgtEl>
                                          <p:spTgt spid="49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0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22" dur="1000"/>
                                        <p:tgtEl>
                                          <p:spTgt spid="4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3" presetID="4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425" dur="1000"/>
                                        <p:tgtEl>
                                          <p:spTgt spid="4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6" fill="hold">
                      <p:stCondLst>
                        <p:cond delay="indefinite"/>
                      </p:stCondLst>
                      <p:childTnLst>
                        <p:par>
                          <p:cTn id="427" fill="hold">
                            <p:stCondLst>
                              <p:cond delay="0"/>
                            </p:stCondLst>
                            <p:childTnLst>
                              <p:par>
                                <p:cTn id="428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430" dur="80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431" dur="80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2" dur="80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3" fill="hold">
                      <p:stCondLst>
                        <p:cond delay="indefinite"/>
                      </p:stCondLst>
                      <p:childTnLst>
                        <p:par>
                          <p:cTn id="434" fill="hold">
                            <p:stCondLst>
                              <p:cond delay="0"/>
                            </p:stCondLst>
                            <p:childTnLst>
                              <p:par>
                                <p:cTn id="435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437" dur="80"/>
                                        <p:tgtEl>
                                          <p:spTgt spid="503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438" dur="80"/>
                                        <p:tgtEl>
                                          <p:spTgt spid="50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9" dur="80"/>
                                        <p:tgtEl>
                                          <p:spTgt spid="50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0" fill="hold">
                      <p:stCondLst>
                        <p:cond delay="indefinite"/>
                      </p:stCondLst>
                      <p:childTnLst>
                        <p:par>
                          <p:cTn id="441" fill="hold">
                            <p:stCondLst>
                              <p:cond delay="0"/>
                            </p:stCondLst>
                            <p:childTnLst>
                              <p:par>
                                <p:cTn id="442" presetID="2" presetClass="exit" presetSubtype="4" fill="hold" grpId="1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 calcmode="lin" valueType="num">
                                      <p:cBhvr additive="base">
                                        <p:cTn id="443" dur="500"/>
                                        <p:tgtEl>
                                          <p:spTgt spid="50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4" dur="500"/>
                                        <p:tgtEl>
                                          <p:spTgt spid="50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6" fill="hold">
                            <p:stCondLst>
                              <p:cond delay="500"/>
                            </p:stCondLst>
                            <p:childTnLst>
                              <p:par>
                                <p:cTn id="447" presetID="2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449" dur="80"/>
                                        <p:tgtEl>
                                          <p:spTgt spid="503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450" dur="80"/>
                                        <p:tgtEl>
                                          <p:spTgt spid="50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1" dur="80"/>
                                        <p:tgtEl>
                                          <p:spTgt spid="50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120" grpId="0"/>
      <p:bldP spid="121" grpId="0"/>
      <p:bldP spid="233" grpId="0"/>
      <p:bldP spid="345" grpId="0"/>
      <p:bldP spid="346" grpId="0"/>
      <p:bldP spid="347" grpId="0"/>
      <p:bldP spid="459" grpId="0"/>
      <p:bldP spid="682" grpId="0"/>
      <p:bldP spid="683" grpId="0"/>
      <p:bldP spid="684" grpId="0"/>
      <p:bldP spid="796" grpId="0"/>
      <p:bldP spid="1130" grpId="0"/>
      <p:bldP spid="1131" grpId="0"/>
      <p:bldP spid="1132" grpId="0"/>
      <p:bldP spid="1244" grpId="0"/>
      <p:bldP spid="1689" grpId="0"/>
      <p:bldP spid="1690" grpId="0"/>
      <p:bldP spid="1691" grpId="0"/>
      <p:bldP spid="1803" grpId="0"/>
      <p:bldP spid="2359" grpId="0"/>
      <p:bldP spid="2360" grpId="0"/>
      <p:bldP spid="2361" grpId="0"/>
      <p:bldP spid="2473" grpId="0"/>
      <p:bldP spid="3140" grpId="0"/>
      <p:bldP spid="3141" grpId="0"/>
      <p:bldP spid="3142" grpId="0"/>
      <p:bldP spid="3254" grpId="0"/>
      <p:bldP spid="4032" grpId="0"/>
      <p:bldP spid="4033" grpId="0"/>
      <p:bldP spid="4034" grpId="0"/>
      <p:bldP spid="4146" grpId="0"/>
      <p:bldP spid="5035" grpId="0"/>
      <p:bldP spid="5036" grpId="0"/>
      <p:bldP spid="5036" grpId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18313"/>
          </a:xfrm>
          <a:prstGeom prst="rect">
            <a:avLst/>
          </a:prstGeom>
        </p:spPr>
      </p:pic>
      <p:sp>
        <p:nvSpPr>
          <p:cNvPr id="5" name="Text Box 15"/>
          <p:cNvSpPr txBox="1">
            <a:spLocks noChangeArrowheads="1"/>
          </p:cNvSpPr>
          <p:nvPr/>
        </p:nvSpPr>
        <p:spPr bwMode="auto">
          <a:xfrm>
            <a:off x="1924318" y="4953000"/>
            <a:ext cx="79248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3600" b="1">
                <a:solidFill>
                  <a:srgbClr val="0000FF"/>
                </a:solidFill>
                <a:cs typeface="Times New Roman" panose="02020603050405020304" pitchFamily="18" charset="0"/>
              </a:rPr>
              <a:t>10 trăm = 1nghìn</a:t>
            </a:r>
          </a:p>
        </p:txBody>
      </p:sp>
      <p:grpSp>
        <p:nvGrpSpPr>
          <p:cNvPr id="6" name="Group 4934"/>
          <p:cNvGrpSpPr>
            <a:grpSpLocks/>
          </p:cNvGrpSpPr>
          <p:nvPr/>
        </p:nvGrpSpPr>
        <p:grpSpPr bwMode="auto">
          <a:xfrm>
            <a:off x="3143518" y="2133600"/>
            <a:ext cx="838200" cy="838200"/>
            <a:chOff x="4464" y="2352"/>
            <a:chExt cx="960" cy="960"/>
          </a:xfrm>
        </p:grpSpPr>
        <p:grpSp>
          <p:nvGrpSpPr>
            <p:cNvPr id="7" name="Group 4935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107" name="Rectangle 493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" name="Rectangle 493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" name="Rectangle 493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0" name="Rectangle 493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1" name="Rectangle 494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2" name="Rectangle 494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3" name="Rectangle 494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4" name="Rectangle 494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" name="Rectangle 494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" name="Rectangle 494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8" name="Group 4946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97" name="Rectangle 494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8" name="Rectangle 494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9" name="Rectangle 494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0" name="Rectangle 495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1" name="Rectangle 495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" name="Rectangle 495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" name="Rectangle 495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" name="Rectangle 495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" name="Rectangle 495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" name="Rectangle 495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9" name="Group 4957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87" name="Rectangle 495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" name="Rectangle 495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9" name="Rectangle 496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0" name="Rectangle 496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1" name="Rectangle 496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" name="Rectangle 496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" name="Rectangle 496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" name="Rectangle 496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" name="Rectangle 496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" name="Rectangle 496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" name="Group 4968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77" name="Rectangle 496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8" name="Rectangle 497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9" name="Rectangle 497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0" name="Rectangle 497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" name="Rectangle 497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" name="Rectangle 497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" name="Rectangle 497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" name="Rectangle 497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" name="Rectangle 497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6" name="Rectangle 497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" name="Group 4979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67" name="Rectangle 498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8" name="Rectangle 498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9" name="Rectangle 498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" name="Rectangle 498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" name="Rectangle 498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" name="Rectangle 498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3" name="Rectangle 498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4" name="Rectangle 498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" name="Rectangle 498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" name="Rectangle 498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" name="Group 4990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57" name="Rectangle 499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" name="Rectangle 499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" name="Rectangle 499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" name="Rectangle 499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1" name="Rectangle 499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2" name="Rectangle 499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" name="Rectangle 499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" name="Rectangle 499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" name="Rectangle 499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" name="Rectangle 500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" name="Group 5001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47" name="Rectangle 500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" name="Rectangle 500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" name="Rectangle 500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" name="Rectangle 500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" name="Rectangle 500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" name="Rectangle 500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" name="Rectangle 500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" name="Rectangle 500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" name="Rectangle 501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6" name="Rectangle 501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" name="Group 5012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37" name="Rectangle 501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" name="Rectangle 501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" name="Rectangle 501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" name="Rectangle 501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" name="Rectangle 501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" name="Rectangle 501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" name="Rectangle 501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" name="Rectangle 502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" name="Rectangle 502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" name="Rectangle 502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5" name="Group 5023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27" name="Rectangle 502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" name="Rectangle 502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" name="Rectangle 502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" name="Rectangle 502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" name="Rectangle 502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" name="Rectangle 502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" name="Rectangle 503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" name="Rectangle 503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" name="Rectangle 503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" name="Rectangle 503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" name="Group 5034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17" name="Rectangle 503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" name="Rectangle 503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" name="Rectangle 503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" name="Rectangle 503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" name="Rectangle 503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" name="Rectangle 504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" name="Rectangle 504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" name="Rectangle 504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" name="Rectangle 504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" name="Rectangle 504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17" name="Group 5045"/>
          <p:cNvGrpSpPr>
            <a:grpSpLocks/>
          </p:cNvGrpSpPr>
          <p:nvPr/>
        </p:nvGrpSpPr>
        <p:grpSpPr bwMode="auto">
          <a:xfrm>
            <a:off x="4362718" y="2133600"/>
            <a:ext cx="838200" cy="838200"/>
            <a:chOff x="4464" y="2352"/>
            <a:chExt cx="960" cy="960"/>
          </a:xfrm>
        </p:grpSpPr>
        <p:grpSp>
          <p:nvGrpSpPr>
            <p:cNvPr id="118" name="Group 5046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218" name="Rectangle 504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9" name="Rectangle 504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0" name="Rectangle 504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1" name="Rectangle 505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2" name="Rectangle 505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3" name="Rectangle 505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4" name="Rectangle 505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5" name="Rectangle 505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6" name="Rectangle 505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7" name="Rectangle 505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9" name="Group 5057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208" name="Rectangle 505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9" name="Rectangle 505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0" name="Rectangle 506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1" name="Rectangle 506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2" name="Rectangle 506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3" name="Rectangle 506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4" name="Rectangle 506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5" name="Rectangle 506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6" name="Rectangle 506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7" name="Rectangle 506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0" name="Group 5068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198" name="Rectangle 506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9" name="Rectangle 507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0" name="Rectangle 507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1" name="Rectangle 507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2" name="Rectangle 507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3" name="Rectangle 507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4" name="Rectangle 507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5" name="Rectangle 507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6" name="Rectangle 507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" name="Rectangle 507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1" name="Group 5079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188" name="Rectangle 508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9" name="Rectangle 508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0" name="Rectangle 508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1" name="Rectangle 508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2" name="Rectangle 508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3" name="Rectangle 508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4" name="Rectangle 508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5" name="Rectangle 508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6" name="Rectangle 508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7" name="Rectangle 508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2" name="Group 5090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178" name="Rectangle 509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9" name="Rectangle 509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0" name="Rectangle 509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1" name="Rectangle 509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2" name="Rectangle 509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3" name="Rectangle 509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4" name="Rectangle 509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5" name="Rectangle 509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6" name="Rectangle 509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7" name="Rectangle 510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3" name="Group 5101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168" name="Rectangle 510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" name="Rectangle 510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" name="Rectangle 510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1" name="Rectangle 510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2" name="Rectangle 510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3" name="Rectangle 510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4" name="Rectangle 510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5" name="Rectangle 510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6" name="Rectangle 511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7" name="Rectangle 511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4" name="Group 5112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158" name="Rectangle 511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9" name="Rectangle 511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0" name="Rectangle 511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1" name="Rectangle 511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2" name="Rectangle 511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3" name="Rectangle 511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" name="Rectangle 511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" name="Rectangle 512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" name="Rectangle 512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" name="Rectangle 512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5" name="Group 5123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148" name="Rectangle 512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9" name="Rectangle 512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0" name="Rectangle 512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1" name="Rectangle 512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2" name="Rectangle 512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3" name="Rectangle 512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4" name="Rectangle 513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5" name="Rectangle 513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6" name="Rectangle 513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7" name="Rectangle 513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6" name="Group 5134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138" name="Rectangle 513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9" name="Rectangle 513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0" name="Rectangle 513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1" name="Rectangle 513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2" name="Rectangle 513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" name="Rectangle 514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" name="Rectangle 514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" name="Rectangle 514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" name="Rectangle 514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7" name="Rectangle 514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7" name="Group 5145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128" name="Rectangle 514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" name="Rectangle 514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" name="Rectangle 514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" name="Rectangle 514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" name="Rectangle 515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3" name="Rectangle 515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4" name="Rectangle 515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5" name="Rectangle 515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6" name="Rectangle 515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7" name="Rectangle 515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228" name="Group 5156"/>
          <p:cNvGrpSpPr>
            <a:grpSpLocks/>
          </p:cNvGrpSpPr>
          <p:nvPr/>
        </p:nvGrpSpPr>
        <p:grpSpPr bwMode="auto">
          <a:xfrm>
            <a:off x="5581918" y="2133600"/>
            <a:ext cx="838200" cy="838200"/>
            <a:chOff x="4464" y="2352"/>
            <a:chExt cx="960" cy="960"/>
          </a:xfrm>
        </p:grpSpPr>
        <p:grpSp>
          <p:nvGrpSpPr>
            <p:cNvPr id="229" name="Group 5157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329" name="Rectangle 515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0" name="Rectangle 515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1" name="Rectangle 516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2" name="Rectangle 516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3" name="Rectangle 516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4" name="Rectangle 516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5" name="Rectangle 516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6" name="Rectangle 516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7" name="Rectangle 516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8" name="Rectangle 516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0" name="Group 5168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319" name="Rectangle 516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0" name="Rectangle 517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1" name="Rectangle 517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2" name="Rectangle 517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3" name="Rectangle 517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4" name="Rectangle 517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5" name="Rectangle 517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6" name="Rectangle 517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7" name="Rectangle 517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8" name="Rectangle 517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1" name="Group 5179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309" name="Rectangle 518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0" name="Rectangle 518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1" name="Rectangle 518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2" name="Rectangle 518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3" name="Rectangle 518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4" name="Rectangle 518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5" name="Rectangle 518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6" name="Rectangle 518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" name="Rectangle 518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" name="Rectangle 518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2" name="Group 5190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299" name="Rectangle 519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0" name="Rectangle 519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1" name="Rectangle 519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2" name="Rectangle 519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3" name="Rectangle 519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4" name="Rectangle 519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5" name="Rectangle 519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6" name="Rectangle 519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" name="Rectangle 519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8" name="Rectangle 520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3" name="Group 5201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289" name="Rectangle 520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0" name="Rectangle 520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1" name="Rectangle 520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2" name="Rectangle 520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3" name="Rectangle 520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4" name="Rectangle 520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5" name="Rectangle 520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6" name="Rectangle 520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" name="Rectangle 521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8" name="Rectangle 521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4" name="Group 5212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279" name="Rectangle 521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0" name="Rectangle 521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1" name="Rectangle 521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2" name="Rectangle 521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3" name="Rectangle 521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4" name="Rectangle 521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5" name="Rectangle 521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6" name="Rectangle 522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" name="Rectangle 522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8" name="Rectangle 522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5" name="Group 5223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269" name="Rectangle 522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0" name="Rectangle 522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1" name="Rectangle 522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2" name="Rectangle 522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3" name="Rectangle 522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4" name="Rectangle 522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5" name="Rectangle 523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" name="Rectangle 523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" name="Rectangle 523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8" name="Rectangle 523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6" name="Group 5234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259" name="Rectangle 523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0" name="Rectangle 523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1" name="Rectangle 523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2" name="Rectangle 523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3" name="Rectangle 523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4" name="Rectangle 524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5" name="Rectangle 524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" name="Rectangle 524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7" name="Rectangle 524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8" name="Rectangle 524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7" name="Group 5245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249" name="Rectangle 524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0" name="Rectangle 524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1" name="Rectangle 524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2" name="Rectangle 524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3" name="Rectangle 525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4" name="Rectangle 525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5" name="Rectangle 525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6" name="Rectangle 525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7" name="Rectangle 525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8" name="Rectangle 525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8" name="Group 5256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239" name="Rectangle 525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0" name="Rectangle 525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1" name="Rectangle 525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2" name="Rectangle 526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3" name="Rectangle 526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4" name="Rectangle 526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5" name="Rectangle 526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6" name="Rectangle 526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7" name="Rectangle 526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8" name="Rectangle 526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339" name="Group 5267"/>
          <p:cNvGrpSpPr>
            <a:grpSpLocks/>
          </p:cNvGrpSpPr>
          <p:nvPr/>
        </p:nvGrpSpPr>
        <p:grpSpPr bwMode="auto">
          <a:xfrm>
            <a:off x="6801118" y="2133600"/>
            <a:ext cx="838200" cy="838200"/>
            <a:chOff x="4464" y="2352"/>
            <a:chExt cx="960" cy="960"/>
          </a:xfrm>
        </p:grpSpPr>
        <p:grpSp>
          <p:nvGrpSpPr>
            <p:cNvPr id="340" name="Group 5268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440" name="Rectangle 526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1" name="Rectangle 527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2" name="Rectangle 527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3" name="Rectangle 527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4" name="Rectangle 527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5" name="Rectangle 527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6" name="Rectangle 527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7" name="Rectangle 527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8" name="Rectangle 527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9" name="Rectangle 527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41" name="Group 5279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430" name="Rectangle 528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" name="Rectangle 528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" name="Rectangle 528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3" name="Rectangle 528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4" name="Rectangle 528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5" name="Rectangle 528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6" name="Rectangle 528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7" name="Rectangle 528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8" name="Rectangle 528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9" name="Rectangle 528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42" name="Group 5290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420" name="Rectangle 529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1" name="Rectangle 529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2" name="Rectangle 529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3" name="Rectangle 529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4" name="Rectangle 529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5" name="Rectangle 529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6" name="Rectangle 529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7" name="Rectangle 529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8" name="Rectangle 529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9" name="Rectangle 530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43" name="Group 5301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410" name="Rectangle 530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1" name="Rectangle 530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2" name="Rectangle 530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3" name="Rectangle 530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4" name="Rectangle 530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5" name="Rectangle 530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6" name="Rectangle 530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7" name="Rectangle 530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8" name="Rectangle 531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9" name="Rectangle 531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44" name="Group 5312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400" name="Rectangle 531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1" name="Rectangle 531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2" name="Rectangle 531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3" name="Rectangle 531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4" name="Rectangle 531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5" name="Rectangle 531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6" name="Rectangle 531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7" name="Rectangle 532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8" name="Rectangle 532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9" name="Rectangle 532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45" name="Group 5323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390" name="Rectangle 532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1" name="Rectangle 532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2" name="Rectangle 532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3" name="Rectangle 532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4" name="Rectangle 532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5" name="Rectangle 532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6" name="Rectangle 533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7" name="Rectangle 533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8" name="Rectangle 533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9" name="Rectangle 533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46" name="Group 5334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380" name="Rectangle 533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1" name="Rectangle 533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2" name="Rectangle 533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3" name="Rectangle 533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4" name="Rectangle 533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5" name="Rectangle 534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6" name="Rectangle 534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7" name="Rectangle 534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8" name="Rectangle 534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9" name="Rectangle 534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47" name="Group 5345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370" name="Rectangle 534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1" name="Rectangle 534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2" name="Rectangle 534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3" name="Rectangle 534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4" name="Rectangle 535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5" name="Rectangle 535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6" name="Rectangle 535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7" name="Rectangle 535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8" name="Rectangle 535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9" name="Rectangle 535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48" name="Group 5356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360" name="Rectangle 535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1" name="Rectangle 535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2" name="Rectangle 535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3" name="Rectangle 536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4" name="Rectangle 536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5" name="Rectangle 536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6" name="Rectangle 536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7" name="Rectangle 536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8" name="Rectangle 536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9" name="Rectangle 536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49" name="Group 5367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350" name="Rectangle 536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1" name="Rectangle 536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2" name="Rectangle 537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3" name="Rectangle 537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4" name="Rectangle 537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5" name="Rectangle 537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6" name="Rectangle 537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7" name="Rectangle 537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8" name="Rectangle 537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9" name="Rectangle 537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450" name="Group 5378"/>
          <p:cNvGrpSpPr>
            <a:grpSpLocks/>
          </p:cNvGrpSpPr>
          <p:nvPr/>
        </p:nvGrpSpPr>
        <p:grpSpPr bwMode="auto">
          <a:xfrm>
            <a:off x="8020318" y="2133600"/>
            <a:ext cx="838200" cy="838200"/>
            <a:chOff x="4464" y="2352"/>
            <a:chExt cx="960" cy="960"/>
          </a:xfrm>
        </p:grpSpPr>
        <p:grpSp>
          <p:nvGrpSpPr>
            <p:cNvPr id="451" name="Group 5379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551" name="Rectangle 538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2" name="Rectangle 538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3" name="Rectangle 538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4" name="Rectangle 538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5" name="Rectangle 538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6" name="Rectangle 538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7" name="Rectangle 538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8" name="Rectangle 538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9" name="Rectangle 538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60" name="Rectangle 538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52" name="Group 5390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541" name="Rectangle 539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2" name="Rectangle 539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3" name="Rectangle 539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4" name="Rectangle 539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5" name="Rectangle 539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6" name="Rectangle 539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7" name="Rectangle 539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8" name="Rectangle 539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9" name="Rectangle 539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0" name="Rectangle 540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53" name="Group 5401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531" name="Rectangle 540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2" name="Rectangle 540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3" name="Rectangle 540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4" name="Rectangle 540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5" name="Rectangle 540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6" name="Rectangle 540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7" name="Rectangle 540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8" name="Rectangle 540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9" name="Rectangle 541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0" name="Rectangle 541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54" name="Group 5412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521" name="Rectangle 541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2" name="Rectangle 541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3" name="Rectangle 541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4" name="Rectangle 541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5" name="Rectangle 541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6" name="Rectangle 541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7" name="Rectangle 541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8" name="Rectangle 542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9" name="Rectangle 542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0" name="Rectangle 542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55" name="Group 5423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511" name="Rectangle 542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2" name="Rectangle 542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3" name="Rectangle 542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4" name="Rectangle 542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5" name="Rectangle 542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6" name="Rectangle 542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7" name="Rectangle 543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8" name="Rectangle 543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9" name="Rectangle 543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0" name="Rectangle 543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56" name="Group 5434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501" name="Rectangle 543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2" name="Rectangle 543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3" name="Rectangle 543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4" name="Rectangle 543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5" name="Rectangle 543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6" name="Rectangle 544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7" name="Rectangle 544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8" name="Rectangle 544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9" name="Rectangle 544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0" name="Rectangle 544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57" name="Group 5445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491" name="Rectangle 544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2" name="Rectangle 544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3" name="Rectangle 544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4" name="Rectangle 544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5" name="Rectangle 545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6" name="Rectangle 545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7" name="Rectangle 545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8" name="Rectangle 545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9" name="Rectangle 545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0" name="Rectangle 545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58" name="Group 5456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481" name="Rectangle 545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2" name="Rectangle 545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3" name="Rectangle 545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4" name="Rectangle 546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5" name="Rectangle 546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6" name="Rectangle 546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7" name="Rectangle 546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8" name="Rectangle 546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9" name="Rectangle 546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0" name="Rectangle 546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59" name="Group 5467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471" name="Rectangle 546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2" name="Rectangle 546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3" name="Rectangle 547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4" name="Rectangle 547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5" name="Rectangle 547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6" name="Rectangle 547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7" name="Rectangle 547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8" name="Rectangle 547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9" name="Rectangle 547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0" name="Rectangle 547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60" name="Group 5478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461" name="Rectangle 547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2" name="Rectangle 548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3" name="Rectangle 548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4" name="Rectangle 548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5" name="Rectangle 548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6" name="Rectangle 548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7" name="Rectangle 548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8" name="Rectangle 548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9" name="Rectangle 548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0" name="Rectangle 548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561" name="Group 5490"/>
          <p:cNvGrpSpPr>
            <a:grpSpLocks/>
          </p:cNvGrpSpPr>
          <p:nvPr/>
        </p:nvGrpSpPr>
        <p:grpSpPr bwMode="auto">
          <a:xfrm>
            <a:off x="3143518" y="3200400"/>
            <a:ext cx="838200" cy="838200"/>
            <a:chOff x="4464" y="2352"/>
            <a:chExt cx="960" cy="960"/>
          </a:xfrm>
        </p:grpSpPr>
        <p:grpSp>
          <p:nvGrpSpPr>
            <p:cNvPr id="562" name="Group 5491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662" name="Rectangle 549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3" name="Rectangle 549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4" name="Rectangle 549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5" name="Rectangle 549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6" name="Rectangle 549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7" name="Rectangle 549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8" name="Rectangle 549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9" name="Rectangle 549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70" name="Rectangle 550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71" name="Rectangle 550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563" name="Group 5502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652" name="Rectangle 550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3" name="Rectangle 550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4" name="Rectangle 550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5" name="Rectangle 550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6" name="Rectangle 550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7" name="Rectangle 550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8" name="Rectangle 550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9" name="Rectangle 551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0" name="Rectangle 551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1" name="Rectangle 551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564" name="Group 5513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642" name="Rectangle 551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3" name="Rectangle 551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4" name="Rectangle 551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5" name="Rectangle 551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6" name="Rectangle 551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7" name="Rectangle 551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8" name="Rectangle 552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9" name="Rectangle 552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0" name="Rectangle 552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1" name="Rectangle 552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565" name="Group 5524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632" name="Rectangle 552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3" name="Rectangle 552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4" name="Rectangle 552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5" name="Rectangle 552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6" name="Rectangle 552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7" name="Rectangle 553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8" name="Rectangle 553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9" name="Rectangle 553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0" name="Rectangle 553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1" name="Rectangle 553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566" name="Group 5535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622" name="Rectangle 553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23" name="Rectangle 553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24" name="Rectangle 553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25" name="Rectangle 553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26" name="Rectangle 554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27" name="Rectangle 554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28" name="Rectangle 554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29" name="Rectangle 554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0" name="Rectangle 554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1" name="Rectangle 554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567" name="Group 5546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612" name="Rectangle 554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13" name="Rectangle 554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14" name="Rectangle 554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15" name="Rectangle 555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16" name="Rectangle 555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17" name="Rectangle 555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18" name="Rectangle 555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19" name="Rectangle 555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20" name="Rectangle 555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21" name="Rectangle 555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568" name="Group 5557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602" name="Rectangle 555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3" name="Rectangle 555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4" name="Rectangle 556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5" name="Rectangle 556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6" name="Rectangle 556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7" name="Rectangle 556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8" name="Rectangle 556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9" name="Rectangle 556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10" name="Rectangle 556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11" name="Rectangle 556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569" name="Group 5568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592" name="Rectangle 556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3" name="Rectangle 557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4" name="Rectangle 557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5" name="Rectangle 557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6" name="Rectangle 557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7" name="Rectangle 557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8" name="Rectangle 557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9" name="Rectangle 557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0" name="Rectangle 557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1" name="Rectangle 557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570" name="Group 5579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582" name="Rectangle 558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3" name="Rectangle 558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4" name="Rectangle 558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5" name="Rectangle 558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6" name="Rectangle 558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7" name="Rectangle 558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8" name="Rectangle 558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9" name="Rectangle 558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0" name="Rectangle 558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1" name="Rectangle 558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571" name="Group 5590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572" name="Rectangle 559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73" name="Rectangle 559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74" name="Rectangle 559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75" name="Rectangle 559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76" name="Rectangle 559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77" name="Rectangle 559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78" name="Rectangle 559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79" name="Rectangle 559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0" name="Rectangle 559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1" name="Rectangle 560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672" name="Group 5601"/>
          <p:cNvGrpSpPr>
            <a:grpSpLocks/>
          </p:cNvGrpSpPr>
          <p:nvPr/>
        </p:nvGrpSpPr>
        <p:grpSpPr bwMode="auto">
          <a:xfrm>
            <a:off x="4362718" y="3200400"/>
            <a:ext cx="838200" cy="838200"/>
            <a:chOff x="4464" y="2352"/>
            <a:chExt cx="960" cy="960"/>
          </a:xfrm>
        </p:grpSpPr>
        <p:grpSp>
          <p:nvGrpSpPr>
            <p:cNvPr id="673" name="Group 5602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773" name="Rectangle 560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4" name="Rectangle 560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5" name="Rectangle 560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6" name="Rectangle 560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7" name="Rectangle 560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8" name="Rectangle 560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9" name="Rectangle 560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80" name="Rectangle 561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81" name="Rectangle 561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82" name="Rectangle 561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74" name="Group 5613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763" name="Rectangle 561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4" name="Rectangle 561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5" name="Rectangle 561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6" name="Rectangle 561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7" name="Rectangle 561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8" name="Rectangle 561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9" name="Rectangle 562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0" name="Rectangle 562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1" name="Rectangle 562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2" name="Rectangle 562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75" name="Group 5624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753" name="Rectangle 562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4" name="Rectangle 562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5" name="Rectangle 562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6" name="Rectangle 562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7" name="Rectangle 562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8" name="Rectangle 563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9" name="Rectangle 563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0" name="Rectangle 563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1" name="Rectangle 563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2" name="Rectangle 563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76" name="Group 5635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743" name="Rectangle 563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44" name="Rectangle 563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45" name="Rectangle 563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46" name="Rectangle 563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47" name="Rectangle 564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48" name="Rectangle 564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49" name="Rectangle 564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0" name="Rectangle 564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1" name="Rectangle 564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2" name="Rectangle 564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77" name="Group 5646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733" name="Rectangle 564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34" name="Rectangle 564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35" name="Rectangle 564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36" name="Rectangle 565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37" name="Rectangle 565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38" name="Rectangle 565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39" name="Rectangle 565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40" name="Rectangle 565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41" name="Rectangle 565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42" name="Rectangle 565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78" name="Group 5657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723" name="Rectangle 565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4" name="Rectangle 565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5" name="Rectangle 566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6" name="Rectangle 566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7" name="Rectangle 566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8" name="Rectangle 566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9" name="Rectangle 566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30" name="Rectangle 566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31" name="Rectangle 566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32" name="Rectangle 566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79" name="Group 5668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713" name="Rectangle 566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4" name="Rectangle 567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5" name="Rectangle 567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6" name="Rectangle 567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7" name="Rectangle 567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8" name="Rectangle 567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9" name="Rectangle 567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0" name="Rectangle 567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1" name="Rectangle 567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2" name="Rectangle 567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80" name="Group 5679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703" name="Rectangle 568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4" name="Rectangle 568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5" name="Rectangle 568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6" name="Rectangle 568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7" name="Rectangle 568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8" name="Rectangle 568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9" name="Rectangle 568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0" name="Rectangle 568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1" name="Rectangle 568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2" name="Rectangle 568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81" name="Group 5690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693" name="Rectangle 569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94" name="Rectangle 569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95" name="Rectangle 569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96" name="Rectangle 569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97" name="Rectangle 569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98" name="Rectangle 569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99" name="Rectangle 569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0" name="Rectangle 569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1" name="Rectangle 569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2" name="Rectangle 570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82" name="Group 5701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683" name="Rectangle 570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84" name="Rectangle 570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85" name="Rectangle 570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86" name="Rectangle 570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87" name="Rectangle 570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88" name="Rectangle 570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89" name="Rectangle 570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90" name="Rectangle 570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91" name="Rectangle 571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92" name="Rectangle 571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783" name="Group 5712"/>
          <p:cNvGrpSpPr>
            <a:grpSpLocks/>
          </p:cNvGrpSpPr>
          <p:nvPr/>
        </p:nvGrpSpPr>
        <p:grpSpPr bwMode="auto">
          <a:xfrm>
            <a:off x="5581918" y="3200400"/>
            <a:ext cx="838200" cy="838200"/>
            <a:chOff x="4464" y="2352"/>
            <a:chExt cx="960" cy="960"/>
          </a:xfrm>
        </p:grpSpPr>
        <p:grpSp>
          <p:nvGrpSpPr>
            <p:cNvPr id="784" name="Group 5713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884" name="Rectangle 571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5" name="Rectangle 571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6" name="Rectangle 571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7" name="Rectangle 571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8" name="Rectangle 571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9" name="Rectangle 571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90" name="Rectangle 572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91" name="Rectangle 572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92" name="Rectangle 572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93" name="Rectangle 572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785" name="Group 5724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874" name="Rectangle 572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75" name="Rectangle 572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76" name="Rectangle 572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77" name="Rectangle 572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78" name="Rectangle 572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79" name="Rectangle 573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0" name="Rectangle 573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1" name="Rectangle 573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2" name="Rectangle 573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3" name="Rectangle 573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786" name="Group 5735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864" name="Rectangle 573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65" name="Rectangle 573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66" name="Rectangle 573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67" name="Rectangle 573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68" name="Rectangle 574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69" name="Rectangle 574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70" name="Rectangle 574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71" name="Rectangle 574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72" name="Rectangle 574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73" name="Rectangle 574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787" name="Group 5746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854" name="Rectangle 574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5" name="Rectangle 574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6" name="Rectangle 574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7" name="Rectangle 575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8" name="Rectangle 575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9" name="Rectangle 575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60" name="Rectangle 575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61" name="Rectangle 575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62" name="Rectangle 575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63" name="Rectangle 575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788" name="Group 5757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844" name="Rectangle 575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5" name="Rectangle 575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6" name="Rectangle 576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7" name="Rectangle 576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8" name="Rectangle 576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9" name="Rectangle 576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0" name="Rectangle 576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1" name="Rectangle 576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2" name="Rectangle 576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3" name="Rectangle 576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789" name="Group 5768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834" name="Rectangle 576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5" name="Rectangle 577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6" name="Rectangle 577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7" name="Rectangle 577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8" name="Rectangle 577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9" name="Rectangle 577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0" name="Rectangle 577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1" name="Rectangle 577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2" name="Rectangle 577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3" name="Rectangle 577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790" name="Group 5779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824" name="Rectangle 578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5" name="Rectangle 578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6" name="Rectangle 578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7" name="Rectangle 578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8" name="Rectangle 578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9" name="Rectangle 578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0" name="Rectangle 578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1" name="Rectangle 578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2" name="Rectangle 578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3" name="Rectangle 578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791" name="Group 5790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814" name="Rectangle 579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5" name="Rectangle 579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6" name="Rectangle 579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7" name="Rectangle 579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8" name="Rectangle 579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9" name="Rectangle 579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0" name="Rectangle 579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1" name="Rectangle 579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2" name="Rectangle 579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3" name="Rectangle 580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792" name="Group 5801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804" name="Rectangle 580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05" name="Rectangle 580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06" name="Rectangle 580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07" name="Rectangle 580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08" name="Rectangle 580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09" name="Rectangle 580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0" name="Rectangle 580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1" name="Rectangle 580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2" name="Rectangle 581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3" name="Rectangle 581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793" name="Group 5812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794" name="Rectangle 581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95" name="Rectangle 581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96" name="Rectangle 581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97" name="Rectangle 581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98" name="Rectangle 581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99" name="Rectangle 581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00" name="Rectangle 581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01" name="Rectangle 582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02" name="Rectangle 582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03" name="Rectangle 582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894" name="Group 5823"/>
          <p:cNvGrpSpPr>
            <a:grpSpLocks/>
          </p:cNvGrpSpPr>
          <p:nvPr/>
        </p:nvGrpSpPr>
        <p:grpSpPr bwMode="auto">
          <a:xfrm>
            <a:off x="6801118" y="3200400"/>
            <a:ext cx="838200" cy="838200"/>
            <a:chOff x="4464" y="2352"/>
            <a:chExt cx="960" cy="960"/>
          </a:xfrm>
        </p:grpSpPr>
        <p:grpSp>
          <p:nvGrpSpPr>
            <p:cNvPr id="895" name="Group 5824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995" name="Rectangle 582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96" name="Rectangle 582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97" name="Rectangle 582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98" name="Rectangle 582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99" name="Rectangle 582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00" name="Rectangle 583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01" name="Rectangle 583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02" name="Rectangle 583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03" name="Rectangle 583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04" name="Rectangle 583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896" name="Group 5835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985" name="Rectangle 583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86" name="Rectangle 583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87" name="Rectangle 583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88" name="Rectangle 583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89" name="Rectangle 584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90" name="Rectangle 584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91" name="Rectangle 584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92" name="Rectangle 584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93" name="Rectangle 584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94" name="Rectangle 584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897" name="Group 5846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975" name="Rectangle 584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6" name="Rectangle 584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7" name="Rectangle 584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8" name="Rectangle 585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9" name="Rectangle 585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80" name="Rectangle 585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81" name="Rectangle 585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82" name="Rectangle 585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83" name="Rectangle 585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84" name="Rectangle 585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898" name="Group 5857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965" name="Rectangle 585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6" name="Rectangle 585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7" name="Rectangle 586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8" name="Rectangle 586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9" name="Rectangle 586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0" name="Rectangle 586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1" name="Rectangle 586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2" name="Rectangle 586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3" name="Rectangle 586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4" name="Rectangle 586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899" name="Group 5868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955" name="Rectangle 586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6" name="Rectangle 587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7" name="Rectangle 587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8" name="Rectangle 587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9" name="Rectangle 587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0" name="Rectangle 587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1" name="Rectangle 587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2" name="Rectangle 587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3" name="Rectangle 587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4" name="Rectangle 587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900" name="Group 5879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945" name="Rectangle 588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6" name="Rectangle 588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7" name="Rectangle 588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8" name="Rectangle 588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9" name="Rectangle 588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0" name="Rectangle 588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1" name="Rectangle 588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2" name="Rectangle 588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3" name="Rectangle 588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4" name="Rectangle 588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901" name="Group 5890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935" name="Rectangle 589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6" name="Rectangle 589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7" name="Rectangle 589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8" name="Rectangle 589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9" name="Rectangle 589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0" name="Rectangle 589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1" name="Rectangle 589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2" name="Rectangle 589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3" name="Rectangle 589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4" name="Rectangle 590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902" name="Group 5901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925" name="Rectangle 590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6" name="Rectangle 590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7" name="Rectangle 590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8" name="Rectangle 590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9" name="Rectangle 590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0" name="Rectangle 590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1" name="Rectangle 590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2" name="Rectangle 590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3" name="Rectangle 591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4" name="Rectangle 591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903" name="Group 5912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915" name="Rectangle 591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16" name="Rectangle 591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17" name="Rectangle 591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18" name="Rectangle 591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19" name="Rectangle 591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0" name="Rectangle 591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1" name="Rectangle 591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" name="Rectangle 592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3" name="Rectangle 592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4" name="Rectangle 592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904" name="Group 5923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905" name="Rectangle 592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06" name="Rectangle 592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07" name="Rectangle 592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08" name="Rectangle 592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09" name="Rectangle 592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10" name="Rectangle 592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11" name="Rectangle 593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12" name="Rectangle 593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13" name="Rectangle 593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14" name="Rectangle 593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005" name="Group 5934"/>
          <p:cNvGrpSpPr>
            <a:grpSpLocks/>
          </p:cNvGrpSpPr>
          <p:nvPr/>
        </p:nvGrpSpPr>
        <p:grpSpPr bwMode="auto">
          <a:xfrm>
            <a:off x="8020318" y="3200400"/>
            <a:ext cx="838200" cy="838200"/>
            <a:chOff x="4464" y="2352"/>
            <a:chExt cx="960" cy="960"/>
          </a:xfrm>
        </p:grpSpPr>
        <p:grpSp>
          <p:nvGrpSpPr>
            <p:cNvPr id="1006" name="Group 5935"/>
            <p:cNvGrpSpPr>
              <a:grpSpLocks/>
            </p:cNvGrpSpPr>
            <p:nvPr/>
          </p:nvGrpSpPr>
          <p:grpSpPr bwMode="auto">
            <a:xfrm>
              <a:off x="4464" y="2352"/>
              <a:ext cx="96" cy="960"/>
              <a:chOff x="912" y="1104"/>
              <a:chExt cx="96" cy="960"/>
            </a:xfrm>
          </p:grpSpPr>
          <p:sp>
            <p:nvSpPr>
              <p:cNvPr id="1106" name="Rectangle 5936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07" name="Rectangle 5937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08" name="Rectangle 5938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09" name="Rectangle 5939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10" name="Rectangle 5940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11" name="Rectangle 5941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12" name="Rectangle 5942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13" name="Rectangle 5943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14" name="Rectangle 5944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15" name="Rectangle 5945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07" name="Group 5946"/>
            <p:cNvGrpSpPr>
              <a:grpSpLocks/>
            </p:cNvGrpSpPr>
            <p:nvPr/>
          </p:nvGrpSpPr>
          <p:grpSpPr bwMode="auto">
            <a:xfrm>
              <a:off x="4560" y="2352"/>
              <a:ext cx="96" cy="960"/>
              <a:chOff x="912" y="1104"/>
              <a:chExt cx="96" cy="960"/>
            </a:xfrm>
          </p:grpSpPr>
          <p:sp>
            <p:nvSpPr>
              <p:cNvPr id="1096" name="Rectangle 5947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7" name="Rectangle 5948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8" name="Rectangle 5949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9" name="Rectangle 5950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00" name="Rectangle 5951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01" name="Rectangle 5952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02" name="Rectangle 5953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03" name="Rectangle 5954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04" name="Rectangle 5955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05" name="Rectangle 5956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08" name="Group 5957"/>
            <p:cNvGrpSpPr>
              <a:grpSpLocks/>
            </p:cNvGrpSpPr>
            <p:nvPr/>
          </p:nvGrpSpPr>
          <p:grpSpPr bwMode="auto">
            <a:xfrm>
              <a:off x="4656" y="2352"/>
              <a:ext cx="96" cy="960"/>
              <a:chOff x="912" y="1104"/>
              <a:chExt cx="96" cy="960"/>
            </a:xfrm>
          </p:grpSpPr>
          <p:sp>
            <p:nvSpPr>
              <p:cNvPr id="1086" name="Rectangle 5958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7" name="Rectangle 5959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8" name="Rectangle 5960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9" name="Rectangle 5961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0" name="Rectangle 5962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1" name="Rectangle 5963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2" name="Rectangle 5964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3" name="Rectangle 5965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4" name="Rectangle 5966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5" name="Rectangle 5967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09" name="Group 5968"/>
            <p:cNvGrpSpPr>
              <a:grpSpLocks/>
            </p:cNvGrpSpPr>
            <p:nvPr/>
          </p:nvGrpSpPr>
          <p:grpSpPr bwMode="auto">
            <a:xfrm>
              <a:off x="4752" y="2352"/>
              <a:ext cx="96" cy="960"/>
              <a:chOff x="912" y="1104"/>
              <a:chExt cx="96" cy="960"/>
            </a:xfrm>
          </p:grpSpPr>
          <p:sp>
            <p:nvSpPr>
              <p:cNvPr id="1076" name="Rectangle 5969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7" name="Rectangle 5970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8" name="Rectangle 5971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9" name="Rectangle 5972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0" name="Rectangle 5973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1" name="Rectangle 5974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2" name="Rectangle 5975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3" name="Rectangle 5976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4" name="Rectangle 5977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5" name="Rectangle 5978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10" name="Group 5979"/>
            <p:cNvGrpSpPr>
              <a:grpSpLocks/>
            </p:cNvGrpSpPr>
            <p:nvPr/>
          </p:nvGrpSpPr>
          <p:grpSpPr bwMode="auto">
            <a:xfrm>
              <a:off x="4848" y="2352"/>
              <a:ext cx="96" cy="960"/>
              <a:chOff x="912" y="1104"/>
              <a:chExt cx="96" cy="960"/>
            </a:xfrm>
          </p:grpSpPr>
          <p:sp>
            <p:nvSpPr>
              <p:cNvPr id="1066" name="Rectangle 5980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7" name="Rectangle 5981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8" name="Rectangle 5982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9" name="Rectangle 5983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0" name="Rectangle 5984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1" name="Rectangle 5985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2" name="Rectangle 5986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3" name="Rectangle 5987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4" name="Rectangle 5988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5" name="Rectangle 5989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11" name="Group 5990"/>
            <p:cNvGrpSpPr>
              <a:grpSpLocks/>
            </p:cNvGrpSpPr>
            <p:nvPr/>
          </p:nvGrpSpPr>
          <p:grpSpPr bwMode="auto">
            <a:xfrm>
              <a:off x="4944" y="2352"/>
              <a:ext cx="96" cy="960"/>
              <a:chOff x="912" y="1104"/>
              <a:chExt cx="96" cy="960"/>
            </a:xfrm>
          </p:grpSpPr>
          <p:sp>
            <p:nvSpPr>
              <p:cNvPr id="1056" name="Rectangle 5991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7" name="Rectangle 5992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8" name="Rectangle 5993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9" name="Rectangle 5994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0" name="Rectangle 5995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1" name="Rectangle 5996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2" name="Rectangle 5997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3" name="Rectangle 5998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4" name="Rectangle 5999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5" name="Rectangle 6000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12" name="Group 6001"/>
            <p:cNvGrpSpPr>
              <a:grpSpLocks/>
            </p:cNvGrpSpPr>
            <p:nvPr/>
          </p:nvGrpSpPr>
          <p:grpSpPr bwMode="auto">
            <a:xfrm>
              <a:off x="5040" y="2352"/>
              <a:ext cx="96" cy="960"/>
              <a:chOff x="912" y="1104"/>
              <a:chExt cx="96" cy="960"/>
            </a:xfrm>
          </p:grpSpPr>
          <p:sp>
            <p:nvSpPr>
              <p:cNvPr id="1046" name="Rectangle 6002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7" name="Rectangle 6003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8" name="Rectangle 6004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9" name="Rectangle 6005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0" name="Rectangle 6006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1" name="Rectangle 6007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2" name="Rectangle 6008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3" name="Rectangle 6009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4" name="Rectangle 6010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5" name="Rectangle 6011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13" name="Group 6012"/>
            <p:cNvGrpSpPr>
              <a:grpSpLocks/>
            </p:cNvGrpSpPr>
            <p:nvPr/>
          </p:nvGrpSpPr>
          <p:grpSpPr bwMode="auto">
            <a:xfrm>
              <a:off x="5136" y="2352"/>
              <a:ext cx="96" cy="960"/>
              <a:chOff x="912" y="1104"/>
              <a:chExt cx="96" cy="960"/>
            </a:xfrm>
          </p:grpSpPr>
          <p:sp>
            <p:nvSpPr>
              <p:cNvPr id="1036" name="Rectangle 6013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7" name="Rectangle 6014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8" name="Rectangle 6015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9" name="Rectangle 601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0" name="Rectangle 6017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1" name="Rectangle 6018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2" name="Rectangle 6019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3" name="Rectangle 6020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4" name="Rectangle 6021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5" name="Rectangle 6022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14" name="Group 6023"/>
            <p:cNvGrpSpPr>
              <a:grpSpLocks/>
            </p:cNvGrpSpPr>
            <p:nvPr/>
          </p:nvGrpSpPr>
          <p:grpSpPr bwMode="auto">
            <a:xfrm>
              <a:off x="5232" y="2352"/>
              <a:ext cx="96" cy="960"/>
              <a:chOff x="912" y="1104"/>
              <a:chExt cx="96" cy="960"/>
            </a:xfrm>
          </p:grpSpPr>
          <p:sp>
            <p:nvSpPr>
              <p:cNvPr id="1026" name="Rectangle 6024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7" name="Rectangle 6025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8" name="Rectangle 6026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9" name="Rectangle 6027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0" name="Rectangle 6028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1" name="Rectangle 6029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2" name="Rectangle 6030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3" name="Rectangle 6031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" name="Rectangle 6032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5" name="Rectangle 6033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15" name="Group 6034"/>
            <p:cNvGrpSpPr>
              <a:grpSpLocks/>
            </p:cNvGrpSpPr>
            <p:nvPr/>
          </p:nvGrpSpPr>
          <p:grpSpPr bwMode="auto">
            <a:xfrm>
              <a:off x="5328" y="2352"/>
              <a:ext cx="96" cy="960"/>
              <a:chOff x="912" y="1104"/>
              <a:chExt cx="96" cy="960"/>
            </a:xfrm>
          </p:grpSpPr>
          <p:sp>
            <p:nvSpPr>
              <p:cNvPr id="1016" name="Rectangle 6035"/>
              <p:cNvSpPr>
                <a:spLocks noChangeArrowheads="1"/>
              </p:cNvSpPr>
              <p:nvPr/>
            </p:nvSpPr>
            <p:spPr bwMode="auto">
              <a:xfrm>
                <a:off x="912" y="196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17" name="Rectangle 6036"/>
              <p:cNvSpPr>
                <a:spLocks noChangeArrowheads="1"/>
              </p:cNvSpPr>
              <p:nvPr/>
            </p:nvSpPr>
            <p:spPr bwMode="auto">
              <a:xfrm>
                <a:off x="912" y="187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18" name="Rectangle 6037"/>
              <p:cNvSpPr>
                <a:spLocks noChangeArrowheads="1"/>
              </p:cNvSpPr>
              <p:nvPr/>
            </p:nvSpPr>
            <p:spPr bwMode="auto">
              <a:xfrm>
                <a:off x="912" y="177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19" name="Rectangle 6038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0" name="Rectangle 6039"/>
              <p:cNvSpPr>
                <a:spLocks noChangeArrowheads="1"/>
              </p:cNvSpPr>
              <p:nvPr/>
            </p:nvSpPr>
            <p:spPr bwMode="auto">
              <a:xfrm>
                <a:off x="912" y="158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1" name="Rectangle 6040"/>
              <p:cNvSpPr>
                <a:spLocks noChangeArrowheads="1"/>
              </p:cNvSpPr>
              <p:nvPr/>
            </p:nvSpPr>
            <p:spPr bwMode="auto">
              <a:xfrm>
                <a:off x="912" y="1488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2" name="Rectangle 6041"/>
              <p:cNvSpPr>
                <a:spLocks noChangeArrowheads="1"/>
              </p:cNvSpPr>
              <p:nvPr/>
            </p:nvSpPr>
            <p:spPr bwMode="auto">
              <a:xfrm>
                <a:off x="912" y="1392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3" name="Rectangle 6042"/>
              <p:cNvSpPr>
                <a:spLocks noChangeArrowheads="1"/>
              </p:cNvSpPr>
              <p:nvPr/>
            </p:nvSpPr>
            <p:spPr bwMode="auto">
              <a:xfrm>
                <a:off x="912" y="1296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4" name="Rectangle 6043"/>
              <p:cNvSpPr>
                <a:spLocks noChangeArrowheads="1"/>
              </p:cNvSpPr>
              <p:nvPr/>
            </p:nvSpPr>
            <p:spPr bwMode="auto">
              <a:xfrm>
                <a:off x="912" y="1200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5" name="Rectangle 6044"/>
              <p:cNvSpPr>
                <a:spLocks noChangeArrowheads="1"/>
              </p:cNvSpPr>
              <p:nvPr/>
            </p:nvSpPr>
            <p:spPr bwMode="auto">
              <a:xfrm>
                <a:off x="912" y="1104"/>
                <a:ext cx="96" cy="96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sp>
        <p:nvSpPr>
          <p:cNvPr id="1116" name="Rectangle 6046"/>
          <p:cNvSpPr>
            <a:spLocks noChangeArrowheads="1"/>
          </p:cNvSpPr>
          <p:nvPr/>
        </p:nvSpPr>
        <p:spPr bwMode="auto">
          <a:xfrm>
            <a:off x="2991118" y="1981200"/>
            <a:ext cx="6019800" cy="2209800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117" name="Text Box 6048"/>
          <p:cNvSpPr txBox="1">
            <a:spLocks noChangeArrowheads="1"/>
          </p:cNvSpPr>
          <p:nvPr/>
        </p:nvSpPr>
        <p:spPr bwMode="auto">
          <a:xfrm>
            <a:off x="4210318" y="4267200"/>
            <a:ext cx="37338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3600" b="1">
                <a:solidFill>
                  <a:srgbClr val="D60093"/>
                </a:solidFill>
                <a:cs typeface="Times New Roman" panose="02020603050405020304" pitchFamily="18" charset="0"/>
              </a:rPr>
              <a:t>10 trăm</a:t>
            </a:r>
          </a:p>
        </p:txBody>
      </p:sp>
      <p:sp>
        <p:nvSpPr>
          <p:cNvPr id="1118" name="Text Box 1241"/>
          <p:cNvSpPr txBox="1">
            <a:spLocks noChangeArrowheads="1"/>
          </p:cNvSpPr>
          <p:nvPr/>
        </p:nvSpPr>
        <p:spPr bwMode="auto">
          <a:xfrm>
            <a:off x="4667518" y="5791200"/>
            <a:ext cx="3200400" cy="717550"/>
          </a:xfrm>
          <a:prstGeom prst="rect">
            <a:avLst/>
          </a:prstGeom>
          <a:noFill/>
          <a:ln w="76200">
            <a:solidFill>
              <a:srgbClr val="00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en-US" sz="3600" b="1">
                <a:solidFill>
                  <a:srgbClr val="990000"/>
                </a:solidFill>
              </a:rPr>
              <a:t>Viết là: 1000</a:t>
            </a:r>
          </a:p>
        </p:txBody>
      </p:sp>
      <p:sp>
        <p:nvSpPr>
          <p:cNvPr id="1119" name="Text Box 6066"/>
          <p:cNvSpPr txBox="1">
            <a:spLocks noChangeArrowheads="1"/>
          </p:cNvSpPr>
          <p:nvPr/>
        </p:nvSpPr>
        <p:spPr bwMode="auto">
          <a:xfrm>
            <a:off x="3295918" y="730250"/>
            <a:ext cx="6477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3600" b="1" dirty="0" err="1">
                <a:solidFill>
                  <a:srgbClr val="FF0000"/>
                </a:solidFill>
                <a:cs typeface="Times New Roman" panose="02020603050405020304" pitchFamily="18" charset="0"/>
              </a:rPr>
              <a:t>Đơn</a:t>
            </a:r>
            <a:r>
              <a:rPr lang="en-US" altLang="en-US" sz="3600" b="1" dirty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>
                <a:solidFill>
                  <a:srgbClr val="FF0000"/>
                </a:solidFill>
                <a:cs typeface="Times New Roman" panose="02020603050405020304" pitchFamily="18" charset="0"/>
              </a:rPr>
              <a:t>vị</a:t>
            </a:r>
            <a:r>
              <a:rPr lang="en-US" altLang="en-US" sz="3600" b="1" dirty="0">
                <a:solidFill>
                  <a:srgbClr val="FF0000"/>
                </a:solidFill>
                <a:cs typeface="Times New Roman" panose="02020603050405020304" pitchFamily="18" charset="0"/>
              </a:rPr>
              <a:t>, </a:t>
            </a:r>
            <a:r>
              <a:rPr lang="en-US" altLang="en-US" sz="3600" b="1" dirty="0" err="1">
                <a:solidFill>
                  <a:srgbClr val="FF0000"/>
                </a:solidFill>
                <a:cs typeface="Times New Roman" panose="02020603050405020304" pitchFamily="18" charset="0"/>
              </a:rPr>
              <a:t>chục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,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trăm</a:t>
            </a:r>
            <a:r>
              <a:rPr lang="en-US" altLang="en-US" sz="3600" b="1" dirty="0">
                <a:solidFill>
                  <a:srgbClr val="FF0000"/>
                </a:solidFill>
                <a:cs typeface="Times New Roman" panose="02020603050405020304" pitchFamily="18" charset="0"/>
              </a:rPr>
              <a:t>, </a:t>
            </a:r>
            <a:r>
              <a:rPr lang="en-US" altLang="en-US" sz="3600" b="1" dirty="0" err="1">
                <a:solidFill>
                  <a:srgbClr val="FF0000"/>
                </a:solidFill>
                <a:cs typeface="Times New Roman" panose="02020603050405020304" pitchFamily="18" charset="0"/>
              </a:rPr>
              <a:t>nghìn</a:t>
            </a:r>
            <a:endParaRPr lang="en-US" altLang="en-US" sz="3600" b="1" dirty="0">
              <a:solidFill>
                <a:srgbClr val="FF0000"/>
              </a:solidFill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471940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000"/>
                            </p:stCondLst>
                            <p:childTnLst>
                              <p:par>
                                <p:cTn id="2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4000"/>
                            </p:stCondLst>
                            <p:childTnLst>
                              <p:par>
                                <p:cTn id="2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0"/>
                            </p:stCondLst>
                            <p:childTnLst>
                              <p:par>
                                <p:cTn id="3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5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5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5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000"/>
                            </p:stCondLst>
                            <p:childTnLst>
                              <p:par>
                                <p:cTn id="4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6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6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6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7000"/>
                            </p:stCondLst>
                            <p:childTnLst>
                              <p:par>
                                <p:cTn id="4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7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7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7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8000"/>
                            </p:stCondLst>
                            <p:childTnLst>
                              <p:par>
                                <p:cTn id="5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89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8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8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9000"/>
                            </p:stCondLst>
                            <p:childTnLst>
                              <p:par>
                                <p:cTn id="5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100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10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68" dur="2000"/>
                                        <p:tgtEl>
                                          <p:spTgt spid="1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3" dur="500"/>
                                        <p:tgtEl>
                                          <p:spTgt spid="1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3" dur="500"/>
                                        <p:tgtEl>
                                          <p:spTgt spid="1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1116" grpId="0" animBg="1"/>
      <p:bldP spid="1117" grpId="0"/>
      <p:bldP spid="1118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18313"/>
          </a:xfrm>
          <a:prstGeom prst="rect">
            <a:avLst/>
          </a:prstGeom>
        </p:spPr>
      </p:pic>
      <p:sp>
        <p:nvSpPr>
          <p:cNvPr id="23" name="Text Box 15"/>
          <p:cNvSpPr txBox="1">
            <a:spLocks noChangeArrowheads="1"/>
          </p:cNvSpPr>
          <p:nvPr/>
        </p:nvSpPr>
        <p:spPr bwMode="auto">
          <a:xfrm>
            <a:off x="1180563" y="2057400"/>
            <a:ext cx="60960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3200" b="1" dirty="0">
                <a:solidFill>
                  <a:srgbClr val="0000FF"/>
                </a:solidFill>
                <a:latin typeface="VNI-Times" pitchFamily="2" charset="0"/>
              </a:rPr>
              <a:t>1 </a:t>
            </a:r>
            <a:r>
              <a:rPr lang="en-US" altLang="en-US" sz="3200" b="1" dirty="0" err="1">
                <a:solidFill>
                  <a:srgbClr val="0000FF"/>
                </a:solidFill>
                <a:latin typeface="VNI-Times" pitchFamily="2" charset="0"/>
              </a:rPr>
              <a:t>chục</a:t>
            </a:r>
            <a:r>
              <a:rPr lang="en-US" altLang="en-US" sz="3200" b="1" dirty="0">
                <a:solidFill>
                  <a:srgbClr val="0000FF"/>
                </a:solidFill>
                <a:latin typeface="VNI-Times" pitchFamily="2" charset="0"/>
              </a:rPr>
              <a:t> = 10 </a:t>
            </a:r>
            <a:r>
              <a:rPr lang="en-US" altLang="en-US" sz="3200" b="1" dirty="0" err="1">
                <a:solidFill>
                  <a:srgbClr val="0000FF"/>
                </a:solidFill>
                <a:cs typeface="Times New Roman" panose="02020603050405020304" pitchFamily="18" charset="0"/>
              </a:rPr>
              <a:t>đơn</a:t>
            </a:r>
            <a:r>
              <a:rPr lang="en-US" altLang="en-US" sz="3200" b="1" dirty="0">
                <a:solidFill>
                  <a:srgbClr val="0000FF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>
                <a:solidFill>
                  <a:srgbClr val="0000FF"/>
                </a:solidFill>
                <a:latin typeface="VNI-Times" pitchFamily="2" charset="0"/>
              </a:rPr>
              <a:t>vị</a:t>
            </a:r>
            <a:r>
              <a:rPr lang="en-US" altLang="en-US" sz="3200" b="1" dirty="0">
                <a:solidFill>
                  <a:srgbClr val="0000FF"/>
                </a:solidFill>
                <a:latin typeface="VNI-Times" pitchFamily="2" charset="0"/>
              </a:rPr>
              <a:t>.</a:t>
            </a:r>
          </a:p>
        </p:txBody>
      </p:sp>
      <p:sp>
        <p:nvSpPr>
          <p:cNvPr id="24" name="Text Box 1132"/>
          <p:cNvSpPr txBox="1">
            <a:spLocks noChangeArrowheads="1"/>
          </p:cNvSpPr>
          <p:nvPr/>
        </p:nvSpPr>
        <p:spPr bwMode="auto">
          <a:xfrm>
            <a:off x="1180563" y="2819400"/>
            <a:ext cx="60960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3200" b="1">
                <a:solidFill>
                  <a:srgbClr val="0000FF"/>
                </a:solidFill>
                <a:latin typeface="VNI-Times" pitchFamily="2" charset="0"/>
              </a:rPr>
              <a:t>1 trăm = 10 chục.</a:t>
            </a:r>
          </a:p>
        </p:txBody>
      </p:sp>
      <p:sp>
        <p:nvSpPr>
          <p:cNvPr id="25" name="Text Box 1133"/>
          <p:cNvSpPr txBox="1">
            <a:spLocks noChangeArrowheads="1"/>
          </p:cNvSpPr>
          <p:nvPr/>
        </p:nvSpPr>
        <p:spPr bwMode="auto">
          <a:xfrm>
            <a:off x="1180563" y="3581400"/>
            <a:ext cx="60960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3200" b="1">
                <a:solidFill>
                  <a:srgbClr val="0000FF"/>
                </a:solidFill>
                <a:latin typeface="VNI-Times" pitchFamily="2" charset="0"/>
              </a:rPr>
              <a:t>1 nghìn = 10 trăm.</a:t>
            </a:r>
          </a:p>
        </p:txBody>
      </p:sp>
      <p:sp>
        <p:nvSpPr>
          <p:cNvPr id="26" name="Text Box 1242"/>
          <p:cNvSpPr txBox="1">
            <a:spLocks noChangeArrowheads="1"/>
          </p:cNvSpPr>
          <p:nvPr/>
        </p:nvSpPr>
        <p:spPr bwMode="auto">
          <a:xfrm>
            <a:off x="1180563" y="2074167"/>
            <a:ext cx="64357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3200" b="1" dirty="0">
                <a:solidFill>
                  <a:srgbClr val="990000"/>
                </a:solidFill>
              </a:rPr>
              <a:t>1 </a:t>
            </a:r>
            <a:r>
              <a:rPr lang="en-US" altLang="en-US" sz="3200" b="1" dirty="0" err="1">
                <a:solidFill>
                  <a:srgbClr val="990000"/>
                </a:solidFill>
              </a:rPr>
              <a:t>chục</a:t>
            </a:r>
            <a:r>
              <a:rPr lang="en-US" altLang="en-US" sz="3200" b="1" dirty="0">
                <a:solidFill>
                  <a:srgbClr val="990000"/>
                </a:solidFill>
              </a:rPr>
              <a:t> </a:t>
            </a:r>
            <a:r>
              <a:rPr lang="en-US" altLang="en-US" sz="3200" b="1" dirty="0" err="1">
                <a:solidFill>
                  <a:srgbClr val="990000"/>
                </a:solidFill>
              </a:rPr>
              <a:t>bằng</a:t>
            </a:r>
            <a:r>
              <a:rPr lang="en-US" altLang="en-US" sz="3200" b="1" dirty="0">
                <a:solidFill>
                  <a:srgbClr val="990000"/>
                </a:solidFill>
              </a:rPr>
              <a:t> </a:t>
            </a:r>
            <a:r>
              <a:rPr lang="en-US" altLang="en-US" sz="3200" b="1" dirty="0" err="1">
                <a:solidFill>
                  <a:srgbClr val="990000"/>
                </a:solidFill>
              </a:rPr>
              <a:t>mấy</a:t>
            </a:r>
            <a:r>
              <a:rPr lang="en-US" altLang="en-US" sz="3200" b="1" dirty="0">
                <a:solidFill>
                  <a:srgbClr val="990000"/>
                </a:solidFill>
              </a:rPr>
              <a:t> </a:t>
            </a:r>
            <a:r>
              <a:rPr lang="en-US" altLang="en-US" sz="3200" b="1" dirty="0" err="1">
                <a:solidFill>
                  <a:srgbClr val="990000"/>
                </a:solidFill>
              </a:rPr>
              <a:t>đơn</a:t>
            </a:r>
            <a:r>
              <a:rPr lang="en-US" altLang="en-US" sz="3200" b="1" dirty="0">
                <a:solidFill>
                  <a:srgbClr val="990000"/>
                </a:solidFill>
              </a:rPr>
              <a:t> </a:t>
            </a:r>
            <a:r>
              <a:rPr lang="en-US" altLang="en-US" sz="3200" b="1" dirty="0" err="1">
                <a:solidFill>
                  <a:srgbClr val="990000"/>
                </a:solidFill>
              </a:rPr>
              <a:t>vị</a:t>
            </a:r>
            <a:r>
              <a:rPr lang="en-US" altLang="en-US" sz="3200" b="1" dirty="0">
                <a:solidFill>
                  <a:srgbClr val="990000"/>
                </a:solidFill>
              </a:rPr>
              <a:t>?</a:t>
            </a:r>
          </a:p>
        </p:txBody>
      </p:sp>
      <p:sp>
        <p:nvSpPr>
          <p:cNvPr id="27" name="Text Box 1245"/>
          <p:cNvSpPr txBox="1">
            <a:spLocks noChangeArrowheads="1"/>
          </p:cNvSpPr>
          <p:nvPr/>
        </p:nvSpPr>
        <p:spPr bwMode="auto">
          <a:xfrm>
            <a:off x="1310738" y="2819400"/>
            <a:ext cx="68738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3200" b="1" dirty="0">
                <a:solidFill>
                  <a:srgbClr val="990000"/>
                </a:solidFill>
              </a:rPr>
              <a:t>1 </a:t>
            </a:r>
            <a:r>
              <a:rPr lang="en-US" altLang="en-US" sz="3200" b="1" dirty="0" err="1">
                <a:solidFill>
                  <a:srgbClr val="990000"/>
                </a:solidFill>
              </a:rPr>
              <a:t>trăm</a:t>
            </a:r>
            <a:r>
              <a:rPr lang="en-US" altLang="en-US" sz="3200" b="1" dirty="0">
                <a:solidFill>
                  <a:srgbClr val="990000"/>
                </a:solidFill>
              </a:rPr>
              <a:t> </a:t>
            </a:r>
            <a:r>
              <a:rPr lang="en-US" altLang="en-US" sz="3200" b="1" dirty="0" err="1">
                <a:solidFill>
                  <a:srgbClr val="990000"/>
                </a:solidFill>
              </a:rPr>
              <a:t>bằng</a:t>
            </a:r>
            <a:r>
              <a:rPr lang="en-US" altLang="en-US" sz="3200" b="1" dirty="0">
                <a:solidFill>
                  <a:srgbClr val="990000"/>
                </a:solidFill>
              </a:rPr>
              <a:t> </a:t>
            </a:r>
            <a:r>
              <a:rPr lang="en-US" altLang="en-US" sz="3200" b="1" dirty="0" err="1">
                <a:solidFill>
                  <a:srgbClr val="990000"/>
                </a:solidFill>
              </a:rPr>
              <a:t>mấy</a:t>
            </a:r>
            <a:r>
              <a:rPr lang="en-US" altLang="en-US" sz="3200" b="1" dirty="0">
                <a:solidFill>
                  <a:srgbClr val="990000"/>
                </a:solidFill>
              </a:rPr>
              <a:t> </a:t>
            </a:r>
            <a:r>
              <a:rPr lang="en-US" altLang="en-US" sz="3200" b="1" dirty="0" err="1">
                <a:solidFill>
                  <a:srgbClr val="990000"/>
                </a:solidFill>
              </a:rPr>
              <a:t>chục</a:t>
            </a:r>
            <a:r>
              <a:rPr lang="en-US" altLang="en-US" sz="3200" b="1" dirty="0">
                <a:solidFill>
                  <a:srgbClr val="990000"/>
                </a:solidFill>
              </a:rPr>
              <a:t>?</a:t>
            </a:r>
          </a:p>
        </p:txBody>
      </p:sp>
      <p:sp>
        <p:nvSpPr>
          <p:cNvPr id="28" name="Text Box 1247"/>
          <p:cNvSpPr txBox="1">
            <a:spLocks noChangeArrowheads="1"/>
          </p:cNvSpPr>
          <p:nvPr/>
        </p:nvSpPr>
        <p:spPr bwMode="auto">
          <a:xfrm>
            <a:off x="1104316" y="3565478"/>
            <a:ext cx="68738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3200" b="1" dirty="0">
                <a:solidFill>
                  <a:srgbClr val="990000"/>
                </a:solidFill>
              </a:rPr>
              <a:t>1 </a:t>
            </a:r>
            <a:r>
              <a:rPr lang="en-US" altLang="en-US" sz="3200" b="1" dirty="0" err="1">
                <a:solidFill>
                  <a:srgbClr val="990000"/>
                </a:solidFill>
              </a:rPr>
              <a:t>nghìn</a:t>
            </a:r>
            <a:r>
              <a:rPr lang="en-US" altLang="en-US" sz="3200" b="1" dirty="0">
                <a:solidFill>
                  <a:srgbClr val="990000"/>
                </a:solidFill>
              </a:rPr>
              <a:t> </a:t>
            </a:r>
            <a:r>
              <a:rPr lang="en-US" altLang="en-US" sz="3200" b="1" dirty="0" err="1">
                <a:solidFill>
                  <a:srgbClr val="990000"/>
                </a:solidFill>
              </a:rPr>
              <a:t>bằng</a:t>
            </a:r>
            <a:r>
              <a:rPr lang="en-US" altLang="en-US" sz="3200" b="1" dirty="0">
                <a:solidFill>
                  <a:srgbClr val="990000"/>
                </a:solidFill>
              </a:rPr>
              <a:t> </a:t>
            </a:r>
            <a:r>
              <a:rPr lang="en-US" altLang="en-US" sz="3200" b="1" dirty="0" err="1">
                <a:solidFill>
                  <a:srgbClr val="990000"/>
                </a:solidFill>
              </a:rPr>
              <a:t>mấy</a:t>
            </a:r>
            <a:r>
              <a:rPr lang="en-US" altLang="en-US" sz="3200" b="1" dirty="0">
                <a:solidFill>
                  <a:srgbClr val="990000"/>
                </a:solidFill>
              </a:rPr>
              <a:t> </a:t>
            </a:r>
            <a:r>
              <a:rPr lang="en-US" altLang="en-US" sz="3200" b="1" dirty="0" err="1">
                <a:solidFill>
                  <a:srgbClr val="990000"/>
                </a:solidFill>
              </a:rPr>
              <a:t>trăm</a:t>
            </a:r>
            <a:r>
              <a:rPr lang="en-US" altLang="en-US" sz="3200" b="1" dirty="0">
                <a:solidFill>
                  <a:srgbClr val="990000"/>
                </a:solidFill>
              </a:rPr>
              <a:t>?</a:t>
            </a:r>
          </a:p>
        </p:txBody>
      </p:sp>
      <p:sp>
        <p:nvSpPr>
          <p:cNvPr id="29" name="Text Box 1145"/>
          <p:cNvSpPr txBox="1">
            <a:spLocks noChangeArrowheads="1"/>
          </p:cNvSpPr>
          <p:nvPr/>
        </p:nvSpPr>
        <p:spPr bwMode="auto">
          <a:xfrm>
            <a:off x="2780763" y="762000"/>
            <a:ext cx="6477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3600" b="1" dirty="0" err="1">
                <a:solidFill>
                  <a:srgbClr val="FF0000"/>
                </a:solidFill>
                <a:cs typeface="Times New Roman" panose="02020603050405020304" pitchFamily="18" charset="0"/>
              </a:rPr>
              <a:t>Đơn</a:t>
            </a:r>
            <a:r>
              <a:rPr lang="en-US" altLang="en-US" sz="3600" b="1" dirty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>
                <a:solidFill>
                  <a:srgbClr val="FF0000"/>
                </a:solidFill>
                <a:cs typeface="Times New Roman" panose="02020603050405020304" pitchFamily="18" charset="0"/>
              </a:rPr>
              <a:t>vị</a:t>
            </a:r>
            <a:r>
              <a:rPr lang="en-US" altLang="en-US" sz="3600" b="1" dirty="0">
                <a:solidFill>
                  <a:srgbClr val="FF0000"/>
                </a:solidFill>
                <a:cs typeface="Times New Roman" panose="02020603050405020304" pitchFamily="18" charset="0"/>
              </a:rPr>
              <a:t>, </a:t>
            </a:r>
            <a:r>
              <a:rPr lang="en-US" altLang="en-US" sz="3600" b="1" dirty="0" err="1">
                <a:solidFill>
                  <a:srgbClr val="FF0000"/>
                </a:solidFill>
                <a:cs typeface="Times New Roman" panose="02020603050405020304" pitchFamily="18" charset="0"/>
              </a:rPr>
              <a:t>chục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,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trăm</a:t>
            </a:r>
            <a:r>
              <a:rPr lang="en-US" altLang="en-US" sz="3600" b="1" dirty="0">
                <a:solidFill>
                  <a:srgbClr val="FF0000"/>
                </a:solidFill>
                <a:cs typeface="Times New Roman" panose="02020603050405020304" pitchFamily="18" charset="0"/>
              </a:rPr>
              <a:t>,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nghìn</a:t>
            </a:r>
            <a:endParaRPr lang="en-US" altLang="en-US" sz="3600" b="1" dirty="0">
              <a:solidFill>
                <a:srgbClr val="FF0000"/>
              </a:solidFill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58859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80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80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80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" presetClass="exit" presetSubtype="4" fill="hold" grpId="1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 calcmode="lin" valueType="num">
                                      <p:cBhvr additive="base">
                                        <p:cTn id="13" dur="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9" dur="80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0" dur="80"/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" dur="80"/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6" dur="80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7" dur="80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80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xit" presetSubtype="4" fill="hold" grpId="1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 calcmode="lin" valueType="num">
                                      <p:cBhvr additive="base">
                                        <p:cTn id="32" dur="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2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38" dur="80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39" dur="80"/>
                                        <p:tgtEl>
                                          <p:spTgt spid="2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80"/>
                                        <p:tgtEl>
                                          <p:spTgt spid="2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45" dur="80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46" dur="80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" dur="80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" presetClass="exit" presetSubtype="4" fill="hold" grpId="1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 calcmode="lin" valueType="num">
                                      <p:cBhvr additive="base">
                                        <p:cTn id="51" dur="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"/>
                            </p:stCondLst>
                            <p:childTnLst>
                              <p:par>
                                <p:cTn id="55" presetID="2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57" dur="80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58" dur="80"/>
                                        <p:tgtEl>
                                          <p:spTgt spid="2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" dur="80"/>
                                        <p:tgtEl>
                                          <p:spTgt spid="2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25" grpId="0"/>
      <p:bldP spid="26" grpId="0"/>
      <p:bldP spid="26" grpId="1"/>
      <p:bldP spid="27" grpId="0"/>
      <p:bldP spid="27" grpId="1"/>
      <p:bldP spid="28" grpId="0"/>
      <p:bldP spid="28" grpId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5" name="Text Box 5510"/>
          <p:cNvSpPr txBox="1">
            <a:spLocks noChangeArrowheads="1"/>
          </p:cNvSpPr>
          <p:nvPr/>
        </p:nvSpPr>
        <p:spPr bwMode="auto">
          <a:xfrm>
            <a:off x="3276600" y="0"/>
            <a:ext cx="9906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en-US" sz="3200" b="1">
                <a:solidFill>
                  <a:srgbClr val="0000FF"/>
                </a:solidFill>
                <a:latin typeface="Times New Roman" panose="02020603050405020304" pitchFamily="18" charset="0"/>
              </a:rPr>
              <a:t>100</a:t>
            </a:r>
          </a:p>
        </p:txBody>
      </p:sp>
      <p:grpSp>
        <p:nvGrpSpPr>
          <p:cNvPr id="6" name="Group 5511"/>
          <p:cNvGrpSpPr>
            <a:grpSpLocks/>
          </p:cNvGrpSpPr>
          <p:nvPr/>
        </p:nvGrpSpPr>
        <p:grpSpPr bwMode="auto">
          <a:xfrm flipV="1">
            <a:off x="2438400" y="381000"/>
            <a:ext cx="457200" cy="457200"/>
            <a:chOff x="864" y="1152"/>
            <a:chExt cx="2880" cy="2880"/>
          </a:xfrm>
        </p:grpSpPr>
        <p:grpSp>
          <p:nvGrpSpPr>
            <p:cNvPr id="7" name="Group 5512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18" name="Rectangle 551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9" name="Rectangle 551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0" name="Rectangle 551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1" name="Rectangle 551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2" name="Rectangle 551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3" name="Rectangle 551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4" name="Rectangle 551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5" name="Rectangle 552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6" name="Rectangle 552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7" name="Rectangle 552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8" name="Group 5523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08" name="Rectangle 552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9" name="Rectangle 552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0" name="Rectangle 552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1" name="Rectangle 552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2" name="Rectangle 552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3" name="Rectangle 552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4" name="Rectangle 553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5" name="Rectangle 553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6" name="Rectangle 553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7" name="Rectangle 553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9" name="Group 5534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98" name="Rectangle 553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9" name="Rectangle 553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0" name="Rectangle 553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1" name="Rectangle 553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2" name="Rectangle 553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3" name="Rectangle 554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4" name="Rectangle 554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5" name="Rectangle 554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6" name="Rectangle 554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7" name="Rectangle 554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0" name="Group 5545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88" name="Rectangle 554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9" name="Rectangle 554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0" name="Rectangle 554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1" name="Rectangle 554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2" name="Rectangle 555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3" name="Rectangle 555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4" name="Rectangle 555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5" name="Rectangle 555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6" name="Rectangle 555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7" name="Rectangle 555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1" name="Group 5556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78" name="Rectangle 555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9" name="Rectangle 555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0" name="Rectangle 555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1" name="Rectangle 556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2" name="Rectangle 556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3" name="Rectangle 556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4" name="Rectangle 556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5" name="Rectangle 556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6" name="Rectangle 556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7" name="Rectangle 556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2" name="Group 5567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68" name="Rectangle 556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9" name="Rectangle 556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0" name="Rectangle 557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1" name="Rectangle 557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2" name="Rectangle 557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3" name="Rectangle 557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4" name="Rectangle 557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5" name="Rectangle 557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6" name="Rectangle 557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7" name="Rectangle 557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3" name="Group 5578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58" name="Rectangle 557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9" name="Rectangle 558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0" name="Rectangle 558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1" name="Rectangle 558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2" name="Rectangle 558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3" name="Rectangle 558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4" name="Rectangle 558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5" name="Rectangle 558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6" name="Rectangle 558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7" name="Rectangle 558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4" name="Group 5589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48" name="Rectangle 559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9" name="Rectangle 559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0" name="Rectangle 559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1" name="Rectangle 559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2" name="Rectangle 559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3" name="Rectangle 559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4" name="Rectangle 559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5" name="Rectangle 559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6" name="Rectangle 559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7" name="Rectangle 559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5" name="Group 5600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38" name="Rectangle 560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9" name="Rectangle 560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0" name="Rectangle 560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1" name="Rectangle 560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2" name="Rectangle 560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3" name="Rectangle 560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4" name="Rectangle 560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5" name="Rectangle 560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6" name="Rectangle 560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7" name="Rectangle 561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6" name="Group 5611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8" name="Rectangle 561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9" name="Rectangle 561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0" name="Rectangle 561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1" name="Rectangle 561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2" name="Rectangle 561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3" name="Rectangle 561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4" name="Rectangle 561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5" name="Rectangle 561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6" name="Rectangle 562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7" name="Rectangle 562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7" name="Group 5622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8" name="Rectangle 562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" name="Rectangle 562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" name="Rectangle 562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" name="Rectangle 562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" name="Rectangle 562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" name="Rectangle 562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" name="Rectangle 562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" name="Rectangle 563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6" name="Rectangle 563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7" name="Rectangle 563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</p:grpSp>
      <p:grpSp>
        <p:nvGrpSpPr>
          <p:cNvPr id="128" name="Group 5633"/>
          <p:cNvGrpSpPr>
            <a:grpSpLocks/>
          </p:cNvGrpSpPr>
          <p:nvPr/>
        </p:nvGrpSpPr>
        <p:grpSpPr bwMode="auto">
          <a:xfrm flipV="1">
            <a:off x="2438400" y="1600200"/>
            <a:ext cx="457200" cy="457200"/>
            <a:chOff x="864" y="1152"/>
            <a:chExt cx="2880" cy="2880"/>
          </a:xfrm>
        </p:grpSpPr>
        <p:grpSp>
          <p:nvGrpSpPr>
            <p:cNvPr id="129" name="Group 5634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240" name="Rectangle 563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1" name="Rectangle 563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2" name="Rectangle 563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3" name="Rectangle 563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4" name="Rectangle 563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5" name="Rectangle 564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6" name="Rectangle 564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7" name="Rectangle 564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8" name="Rectangle 564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9" name="Rectangle 564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30" name="Group 5645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230" name="Rectangle 564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1" name="Rectangle 564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2" name="Rectangle 564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3" name="Rectangle 564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4" name="Rectangle 565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5" name="Rectangle 565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6" name="Rectangle 565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7" name="Rectangle 565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8" name="Rectangle 565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9" name="Rectangle 565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31" name="Group 5656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220" name="Rectangle 565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1" name="Rectangle 565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2" name="Rectangle 565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3" name="Rectangle 566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4" name="Rectangle 566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5" name="Rectangle 566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6" name="Rectangle 566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7" name="Rectangle 566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8" name="Rectangle 566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9" name="Rectangle 566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32" name="Group 5667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210" name="Rectangle 566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1" name="Rectangle 566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2" name="Rectangle 567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3" name="Rectangle 567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4" name="Rectangle 567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5" name="Rectangle 567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6" name="Rectangle 567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7" name="Rectangle 567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8" name="Rectangle 567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9" name="Rectangle 567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33" name="Group 5678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200" name="Rectangle 567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1" name="Rectangle 568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2" name="Rectangle 568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3" name="Rectangle 568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4" name="Rectangle 568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5" name="Rectangle 568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6" name="Rectangle 568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7" name="Rectangle 568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8" name="Rectangle 568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9" name="Rectangle 568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34" name="Group 5689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90" name="Rectangle 569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1" name="Rectangle 569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2" name="Rectangle 569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3" name="Rectangle 569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4" name="Rectangle 569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5" name="Rectangle 569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6" name="Rectangle 569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7" name="Rectangle 569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8" name="Rectangle 569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9" name="Rectangle 569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35" name="Group 5700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80" name="Rectangle 570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1" name="Rectangle 570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2" name="Rectangle 570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3" name="Rectangle 570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4" name="Rectangle 570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5" name="Rectangle 570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6" name="Rectangle 570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7" name="Rectangle 570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8" name="Rectangle 570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9" name="Rectangle 571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36" name="Group 5711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70" name="Rectangle 571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1" name="Rectangle 571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2" name="Rectangle 571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3" name="Rectangle 571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4" name="Rectangle 571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5" name="Rectangle 571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6" name="Rectangle 571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7" name="Rectangle 571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8" name="Rectangle 572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9" name="Rectangle 572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37" name="Group 5722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60" name="Rectangle 572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1" name="Rectangle 572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2" name="Rectangle 572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3" name="Rectangle 572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4" name="Rectangle 572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5" name="Rectangle 572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6" name="Rectangle 572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7" name="Rectangle 573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8" name="Rectangle 573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9" name="Rectangle 573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38" name="Group 5733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50" name="Rectangle 573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1" name="Rectangle 573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2" name="Rectangle 573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3" name="Rectangle 573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4" name="Rectangle 573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5" name="Rectangle 573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6" name="Rectangle 574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7" name="Rectangle 574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8" name="Rectangle 574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9" name="Rectangle 574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39" name="Group 5744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40" name="Rectangle 574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1" name="Rectangle 574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2" name="Rectangle 574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3" name="Rectangle 574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4" name="Rectangle 574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5" name="Rectangle 575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6" name="Rectangle 575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7" name="Rectangle 575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8" name="Rectangle 575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9" name="Rectangle 575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</p:grpSp>
      <p:sp>
        <p:nvSpPr>
          <p:cNvPr id="250" name="Text Box 5755"/>
          <p:cNvSpPr txBox="1">
            <a:spLocks noChangeArrowheads="1"/>
          </p:cNvSpPr>
          <p:nvPr/>
        </p:nvSpPr>
        <p:spPr bwMode="auto">
          <a:xfrm>
            <a:off x="3124200" y="457200"/>
            <a:ext cx="19812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3200" b="1">
                <a:solidFill>
                  <a:srgbClr val="0000FF"/>
                </a:solidFill>
                <a:latin typeface="Times New Roman" panose="02020603050405020304" pitchFamily="18" charset="0"/>
              </a:rPr>
              <a:t>một trăm </a:t>
            </a:r>
          </a:p>
        </p:txBody>
      </p:sp>
      <p:grpSp>
        <p:nvGrpSpPr>
          <p:cNvPr id="251" name="Group 5756"/>
          <p:cNvGrpSpPr>
            <a:grpSpLocks/>
          </p:cNvGrpSpPr>
          <p:nvPr/>
        </p:nvGrpSpPr>
        <p:grpSpPr bwMode="auto">
          <a:xfrm flipV="1">
            <a:off x="2362200" y="2743200"/>
            <a:ext cx="457200" cy="457200"/>
            <a:chOff x="864" y="1152"/>
            <a:chExt cx="2880" cy="2880"/>
          </a:xfrm>
        </p:grpSpPr>
        <p:grpSp>
          <p:nvGrpSpPr>
            <p:cNvPr id="252" name="Group 5757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363" name="Rectangle 575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64" name="Rectangle 575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65" name="Rectangle 576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66" name="Rectangle 576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67" name="Rectangle 576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68" name="Rectangle 576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69" name="Rectangle 576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70" name="Rectangle 576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71" name="Rectangle 576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72" name="Rectangle 576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53" name="Group 5768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353" name="Rectangle 576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54" name="Rectangle 577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55" name="Rectangle 577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56" name="Rectangle 577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57" name="Rectangle 577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58" name="Rectangle 577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59" name="Rectangle 577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60" name="Rectangle 577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61" name="Rectangle 577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62" name="Rectangle 577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54" name="Group 5779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343" name="Rectangle 578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44" name="Rectangle 578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45" name="Rectangle 578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46" name="Rectangle 578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47" name="Rectangle 578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48" name="Rectangle 578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49" name="Rectangle 578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50" name="Rectangle 578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51" name="Rectangle 578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52" name="Rectangle 578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55" name="Group 5790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333" name="Rectangle 579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34" name="Rectangle 579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35" name="Rectangle 579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36" name="Rectangle 579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37" name="Rectangle 579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38" name="Rectangle 579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39" name="Rectangle 579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40" name="Rectangle 579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41" name="Rectangle 579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42" name="Rectangle 580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56" name="Group 5801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323" name="Rectangle 580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24" name="Rectangle 580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25" name="Rectangle 580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26" name="Rectangle 580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27" name="Rectangle 580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28" name="Rectangle 580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29" name="Rectangle 580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30" name="Rectangle 580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31" name="Rectangle 581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32" name="Rectangle 581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57" name="Group 5812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313" name="Rectangle 581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14" name="Rectangle 581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15" name="Rectangle 581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16" name="Rectangle 581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17" name="Rectangle 581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18" name="Rectangle 581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19" name="Rectangle 581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20" name="Rectangle 582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21" name="Rectangle 582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22" name="Rectangle 582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58" name="Group 5823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303" name="Rectangle 582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04" name="Rectangle 582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05" name="Rectangle 582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06" name="Rectangle 582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07" name="Rectangle 582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08" name="Rectangle 582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09" name="Rectangle 583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10" name="Rectangle 583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11" name="Rectangle 583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12" name="Rectangle 583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59" name="Group 5834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293" name="Rectangle 583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94" name="Rectangle 583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95" name="Rectangle 583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96" name="Rectangle 583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97" name="Rectangle 583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98" name="Rectangle 584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99" name="Rectangle 584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00" name="Rectangle 584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01" name="Rectangle 584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02" name="Rectangle 584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60" name="Group 5845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283" name="Rectangle 584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84" name="Rectangle 584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85" name="Rectangle 584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86" name="Rectangle 584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87" name="Rectangle 585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88" name="Rectangle 585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89" name="Rectangle 585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90" name="Rectangle 585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91" name="Rectangle 585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92" name="Rectangle 585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61" name="Group 5856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73" name="Rectangle 585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74" name="Rectangle 585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75" name="Rectangle 585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76" name="Rectangle 586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77" name="Rectangle 586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78" name="Rectangle 586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79" name="Rectangle 586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80" name="Rectangle 586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81" name="Rectangle 586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82" name="Rectangle 586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62" name="Group 5867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63" name="Rectangle 586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64" name="Rectangle 586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65" name="Rectangle 587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66" name="Rectangle 587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67" name="Rectangle 587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68" name="Rectangle 587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69" name="Rectangle 587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70" name="Rectangle 587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71" name="Rectangle 587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72" name="Rectangle 587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</p:grpSp>
      <p:grpSp>
        <p:nvGrpSpPr>
          <p:cNvPr id="373" name="Group 5878"/>
          <p:cNvGrpSpPr>
            <a:grpSpLocks/>
          </p:cNvGrpSpPr>
          <p:nvPr/>
        </p:nvGrpSpPr>
        <p:grpSpPr bwMode="auto">
          <a:xfrm flipV="1">
            <a:off x="2286000" y="4140200"/>
            <a:ext cx="457200" cy="457200"/>
            <a:chOff x="864" y="1152"/>
            <a:chExt cx="2880" cy="2880"/>
          </a:xfrm>
        </p:grpSpPr>
        <p:grpSp>
          <p:nvGrpSpPr>
            <p:cNvPr id="374" name="Group 5879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485" name="Rectangle 588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86" name="Rectangle 588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87" name="Rectangle 588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88" name="Rectangle 588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89" name="Rectangle 588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90" name="Rectangle 588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91" name="Rectangle 588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92" name="Rectangle 588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93" name="Rectangle 588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94" name="Rectangle 588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375" name="Group 5890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475" name="Rectangle 589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76" name="Rectangle 589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77" name="Rectangle 589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78" name="Rectangle 589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79" name="Rectangle 589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80" name="Rectangle 589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81" name="Rectangle 589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82" name="Rectangle 589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83" name="Rectangle 589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84" name="Rectangle 590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376" name="Group 5901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465" name="Rectangle 590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66" name="Rectangle 590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67" name="Rectangle 590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68" name="Rectangle 590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69" name="Rectangle 590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70" name="Rectangle 590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71" name="Rectangle 590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72" name="Rectangle 590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73" name="Rectangle 591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74" name="Rectangle 591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377" name="Group 5912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455" name="Rectangle 591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56" name="Rectangle 591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57" name="Rectangle 591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58" name="Rectangle 591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59" name="Rectangle 591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60" name="Rectangle 591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61" name="Rectangle 591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62" name="Rectangle 592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63" name="Rectangle 592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64" name="Rectangle 592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378" name="Group 5923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445" name="Rectangle 592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46" name="Rectangle 592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47" name="Rectangle 592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48" name="Rectangle 592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49" name="Rectangle 592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50" name="Rectangle 592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51" name="Rectangle 593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52" name="Rectangle 593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53" name="Rectangle 593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54" name="Rectangle 593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379" name="Group 5934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435" name="Rectangle 593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36" name="Rectangle 593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37" name="Rectangle 593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38" name="Rectangle 593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39" name="Rectangle 593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40" name="Rectangle 594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41" name="Rectangle 594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42" name="Rectangle 594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43" name="Rectangle 594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44" name="Rectangle 594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380" name="Group 5945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425" name="Rectangle 594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26" name="Rectangle 594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27" name="Rectangle 594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28" name="Rectangle 594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29" name="Rectangle 595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30" name="Rectangle 595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31" name="Rectangle 595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32" name="Rectangle 595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33" name="Rectangle 595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34" name="Rectangle 595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381" name="Group 5956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415" name="Rectangle 595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16" name="Rectangle 595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17" name="Rectangle 595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18" name="Rectangle 596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19" name="Rectangle 596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20" name="Rectangle 596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21" name="Rectangle 596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22" name="Rectangle 596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23" name="Rectangle 596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24" name="Rectangle 596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382" name="Group 5967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405" name="Rectangle 596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06" name="Rectangle 596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07" name="Rectangle 597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08" name="Rectangle 597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09" name="Rectangle 597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10" name="Rectangle 597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11" name="Rectangle 597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12" name="Rectangle 597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13" name="Rectangle 597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14" name="Rectangle 597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383" name="Group 5978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395" name="Rectangle 597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96" name="Rectangle 598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97" name="Rectangle 598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98" name="Rectangle 598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99" name="Rectangle 598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00" name="Rectangle 598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01" name="Rectangle 598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02" name="Rectangle 598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03" name="Rectangle 598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404" name="Rectangle 598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384" name="Group 5989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385" name="Rectangle 599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86" name="Rectangle 599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87" name="Rectangle 599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88" name="Rectangle 599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89" name="Rectangle 599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90" name="Rectangle 599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91" name="Rectangle 599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92" name="Rectangle 599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93" name="Rectangle 599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394" name="Rectangle 599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</p:grpSp>
      <p:grpSp>
        <p:nvGrpSpPr>
          <p:cNvPr id="495" name="Group 6000"/>
          <p:cNvGrpSpPr>
            <a:grpSpLocks/>
          </p:cNvGrpSpPr>
          <p:nvPr/>
        </p:nvGrpSpPr>
        <p:grpSpPr bwMode="auto">
          <a:xfrm flipV="1">
            <a:off x="2286000" y="5029200"/>
            <a:ext cx="457200" cy="457200"/>
            <a:chOff x="864" y="1152"/>
            <a:chExt cx="2880" cy="2880"/>
          </a:xfrm>
        </p:grpSpPr>
        <p:grpSp>
          <p:nvGrpSpPr>
            <p:cNvPr id="496" name="Group 6001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607" name="Rectangle 600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08" name="Rectangle 600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09" name="Rectangle 600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10" name="Rectangle 600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11" name="Rectangle 600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12" name="Rectangle 600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13" name="Rectangle 600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14" name="Rectangle 600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15" name="Rectangle 601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16" name="Rectangle 601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497" name="Group 6012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597" name="Rectangle 601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98" name="Rectangle 601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99" name="Rectangle 601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00" name="Rectangle 601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01" name="Rectangle 601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02" name="Rectangle 601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03" name="Rectangle 601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04" name="Rectangle 602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05" name="Rectangle 602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06" name="Rectangle 602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498" name="Group 6023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587" name="Rectangle 602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88" name="Rectangle 602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89" name="Rectangle 602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90" name="Rectangle 602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91" name="Rectangle 602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92" name="Rectangle 602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93" name="Rectangle 603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94" name="Rectangle 603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95" name="Rectangle 603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96" name="Rectangle 603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499" name="Group 6034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577" name="Rectangle 603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78" name="Rectangle 603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79" name="Rectangle 603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80" name="Rectangle 603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81" name="Rectangle 603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82" name="Rectangle 604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83" name="Rectangle 604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84" name="Rectangle 604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85" name="Rectangle 604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86" name="Rectangle 604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500" name="Group 6045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567" name="Rectangle 604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68" name="Rectangle 604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69" name="Rectangle 604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70" name="Rectangle 604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71" name="Rectangle 605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72" name="Rectangle 605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73" name="Rectangle 605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74" name="Rectangle 605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75" name="Rectangle 605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76" name="Rectangle 605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501" name="Group 6056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557" name="Rectangle 605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58" name="Rectangle 605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59" name="Rectangle 605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60" name="Rectangle 606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61" name="Rectangle 606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62" name="Rectangle 606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63" name="Rectangle 606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64" name="Rectangle 606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65" name="Rectangle 606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66" name="Rectangle 606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502" name="Group 6067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547" name="Rectangle 606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48" name="Rectangle 606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49" name="Rectangle 607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50" name="Rectangle 607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51" name="Rectangle 607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52" name="Rectangle 607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53" name="Rectangle 607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54" name="Rectangle 607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55" name="Rectangle 607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56" name="Rectangle 607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503" name="Group 6078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537" name="Rectangle 607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38" name="Rectangle 608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39" name="Rectangle 608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40" name="Rectangle 608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41" name="Rectangle 608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42" name="Rectangle 608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43" name="Rectangle 608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44" name="Rectangle 608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45" name="Rectangle 608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46" name="Rectangle 608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504" name="Group 6089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527" name="Rectangle 609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28" name="Rectangle 609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29" name="Rectangle 609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30" name="Rectangle 609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31" name="Rectangle 609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32" name="Rectangle 609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33" name="Rectangle 609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34" name="Rectangle 609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35" name="Rectangle 609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36" name="Rectangle 609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505" name="Group 6100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517" name="Rectangle 610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18" name="Rectangle 610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19" name="Rectangle 610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20" name="Rectangle 610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21" name="Rectangle 610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22" name="Rectangle 610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23" name="Rectangle 610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24" name="Rectangle 610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25" name="Rectangle 610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26" name="Rectangle 611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506" name="Group 6111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507" name="Rectangle 611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08" name="Rectangle 611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09" name="Rectangle 611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10" name="Rectangle 611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11" name="Rectangle 611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12" name="Rectangle 611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13" name="Rectangle 611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14" name="Rectangle 611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15" name="Rectangle 612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516" name="Rectangle 612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</p:grpSp>
      <p:grpSp>
        <p:nvGrpSpPr>
          <p:cNvPr id="617" name="Group 6122"/>
          <p:cNvGrpSpPr>
            <a:grpSpLocks/>
          </p:cNvGrpSpPr>
          <p:nvPr/>
        </p:nvGrpSpPr>
        <p:grpSpPr bwMode="auto">
          <a:xfrm flipV="1">
            <a:off x="2286000" y="5791200"/>
            <a:ext cx="457200" cy="457200"/>
            <a:chOff x="864" y="1152"/>
            <a:chExt cx="2880" cy="2880"/>
          </a:xfrm>
        </p:grpSpPr>
        <p:grpSp>
          <p:nvGrpSpPr>
            <p:cNvPr id="618" name="Group 6123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729" name="Rectangle 612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30" name="Rectangle 612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31" name="Rectangle 612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32" name="Rectangle 612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33" name="Rectangle 612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34" name="Rectangle 612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35" name="Rectangle 613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36" name="Rectangle 613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37" name="Rectangle 613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38" name="Rectangle 613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619" name="Group 6134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719" name="Rectangle 613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20" name="Rectangle 613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21" name="Rectangle 613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22" name="Rectangle 613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23" name="Rectangle 613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24" name="Rectangle 614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25" name="Rectangle 614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26" name="Rectangle 614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27" name="Rectangle 614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28" name="Rectangle 614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620" name="Group 6145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709" name="Rectangle 614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10" name="Rectangle 614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11" name="Rectangle 614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12" name="Rectangle 614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13" name="Rectangle 615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14" name="Rectangle 615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15" name="Rectangle 615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16" name="Rectangle 615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17" name="Rectangle 615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18" name="Rectangle 615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621" name="Group 6156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699" name="Rectangle 615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00" name="Rectangle 615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01" name="Rectangle 615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02" name="Rectangle 616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03" name="Rectangle 616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04" name="Rectangle 616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05" name="Rectangle 616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06" name="Rectangle 616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07" name="Rectangle 616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08" name="Rectangle 616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622" name="Group 6167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689" name="Rectangle 616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90" name="Rectangle 616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91" name="Rectangle 617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92" name="Rectangle 617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93" name="Rectangle 617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94" name="Rectangle 617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95" name="Rectangle 617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96" name="Rectangle 617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97" name="Rectangle 617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98" name="Rectangle 617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623" name="Group 6178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679" name="Rectangle 617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80" name="Rectangle 618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81" name="Rectangle 618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82" name="Rectangle 618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83" name="Rectangle 618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84" name="Rectangle 618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85" name="Rectangle 618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86" name="Rectangle 618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87" name="Rectangle 618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88" name="Rectangle 618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624" name="Group 6189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669" name="Rectangle 619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70" name="Rectangle 619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71" name="Rectangle 619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72" name="Rectangle 619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73" name="Rectangle 619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74" name="Rectangle 619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75" name="Rectangle 619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76" name="Rectangle 619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77" name="Rectangle 619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78" name="Rectangle 619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625" name="Group 6200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659" name="Rectangle 620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60" name="Rectangle 620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61" name="Rectangle 620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62" name="Rectangle 620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63" name="Rectangle 620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64" name="Rectangle 620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65" name="Rectangle 620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66" name="Rectangle 620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67" name="Rectangle 620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68" name="Rectangle 621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626" name="Group 6211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649" name="Rectangle 621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50" name="Rectangle 621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51" name="Rectangle 621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52" name="Rectangle 621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53" name="Rectangle 621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54" name="Rectangle 621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55" name="Rectangle 621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56" name="Rectangle 621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57" name="Rectangle 622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58" name="Rectangle 622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627" name="Group 6222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639" name="Rectangle 622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40" name="Rectangle 622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41" name="Rectangle 622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42" name="Rectangle 622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43" name="Rectangle 622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44" name="Rectangle 622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45" name="Rectangle 622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46" name="Rectangle 623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47" name="Rectangle 623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48" name="Rectangle 623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628" name="Group 6233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629" name="Rectangle 623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30" name="Rectangle 623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31" name="Rectangle 623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32" name="Rectangle 623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33" name="Rectangle 623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34" name="Rectangle 623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35" name="Rectangle 624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36" name="Rectangle 624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37" name="Rectangle 624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638" name="Rectangle 624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</p:grpSp>
      <p:sp>
        <p:nvSpPr>
          <p:cNvPr id="739" name="Line 6976"/>
          <p:cNvSpPr>
            <a:spLocks noChangeShapeType="1"/>
          </p:cNvSpPr>
          <p:nvPr/>
        </p:nvSpPr>
        <p:spPr bwMode="auto">
          <a:xfrm>
            <a:off x="2057400" y="1143000"/>
            <a:ext cx="807720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40" name="Line 6978"/>
          <p:cNvSpPr>
            <a:spLocks noChangeShapeType="1"/>
          </p:cNvSpPr>
          <p:nvPr/>
        </p:nvSpPr>
        <p:spPr bwMode="auto">
          <a:xfrm>
            <a:off x="2057400" y="2286000"/>
            <a:ext cx="807720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41" name="Line 6980"/>
          <p:cNvSpPr>
            <a:spLocks noChangeShapeType="1"/>
          </p:cNvSpPr>
          <p:nvPr/>
        </p:nvSpPr>
        <p:spPr bwMode="auto">
          <a:xfrm>
            <a:off x="2057400" y="3581400"/>
            <a:ext cx="807720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42" name="Line 6981"/>
          <p:cNvSpPr>
            <a:spLocks noChangeShapeType="1"/>
          </p:cNvSpPr>
          <p:nvPr/>
        </p:nvSpPr>
        <p:spPr bwMode="auto">
          <a:xfrm>
            <a:off x="2057400" y="6400800"/>
            <a:ext cx="807720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43" name="Line 6984"/>
          <p:cNvSpPr>
            <a:spLocks noChangeShapeType="1"/>
          </p:cNvSpPr>
          <p:nvPr/>
        </p:nvSpPr>
        <p:spPr bwMode="auto">
          <a:xfrm>
            <a:off x="2057400" y="4953000"/>
            <a:ext cx="807720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44" name="Group 6985"/>
          <p:cNvGrpSpPr>
            <a:grpSpLocks/>
          </p:cNvGrpSpPr>
          <p:nvPr/>
        </p:nvGrpSpPr>
        <p:grpSpPr bwMode="auto">
          <a:xfrm flipV="1">
            <a:off x="3124200" y="1600200"/>
            <a:ext cx="457200" cy="457200"/>
            <a:chOff x="864" y="1152"/>
            <a:chExt cx="2880" cy="2880"/>
          </a:xfrm>
        </p:grpSpPr>
        <p:grpSp>
          <p:nvGrpSpPr>
            <p:cNvPr id="745" name="Group 6986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856" name="Rectangle 698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57" name="Rectangle 698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58" name="Rectangle 698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59" name="Rectangle 699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60" name="Rectangle 699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61" name="Rectangle 699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62" name="Rectangle 699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63" name="Rectangle 699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64" name="Rectangle 699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65" name="Rectangle 699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746" name="Group 6997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846" name="Rectangle 699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47" name="Rectangle 699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48" name="Rectangle 700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49" name="Rectangle 700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50" name="Rectangle 700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51" name="Rectangle 700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52" name="Rectangle 700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53" name="Rectangle 700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54" name="Rectangle 700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55" name="Rectangle 700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747" name="Group 7008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836" name="Rectangle 700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37" name="Rectangle 701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38" name="Rectangle 701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39" name="Rectangle 701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40" name="Rectangle 701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41" name="Rectangle 701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42" name="Rectangle 701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43" name="Rectangle 701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44" name="Rectangle 701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45" name="Rectangle 701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748" name="Group 7019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826" name="Rectangle 702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27" name="Rectangle 702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28" name="Rectangle 702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29" name="Rectangle 702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30" name="Rectangle 702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31" name="Rectangle 702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32" name="Rectangle 702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33" name="Rectangle 702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34" name="Rectangle 702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35" name="Rectangle 702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749" name="Group 7030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816" name="Rectangle 703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17" name="Rectangle 703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18" name="Rectangle 703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19" name="Rectangle 703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20" name="Rectangle 703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21" name="Rectangle 703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22" name="Rectangle 703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23" name="Rectangle 703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24" name="Rectangle 703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25" name="Rectangle 704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750" name="Group 7041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806" name="Rectangle 704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07" name="Rectangle 704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08" name="Rectangle 704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09" name="Rectangle 704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10" name="Rectangle 704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11" name="Rectangle 704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12" name="Rectangle 704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13" name="Rectangle 704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14" name="Rectangle 705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15" name="Rectangle 705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751" name="Group 7052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796" name="Rectangle 705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97" name="Rectangle 705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98" name="Rectangle 705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99" name="Rectangle 705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00" name="Rectangle 705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01" name="Rectangle 705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02" name="Rectangle 705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03" name="Rectangle 706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04" name="Rectangle 706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05" name="Rectangle 706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752" name="Group 7063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786" name="Rectangle 706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87" name="Rectangle 706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88" name="Rectangle 706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89" name="Rectangle 706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90" name="Rectangle 706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91" name="Rectangle 706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92" name="Rectangle 707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93" name="Rectangle 707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94" name="Rectangle 707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95" name="Rectangle 707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753" name="Group 7074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776" name="Rectangle 707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77" name="Rectangle 707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78" name="Rectangle 707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79" name="Rectangle 707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80" name="Rectangle 707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81" name="Rectangle 708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82" name="Rectangle 708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83" name="Rectangle 708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84" name="Rectangle 708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85" name="Rectangle 708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754" name="Group 7085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766" name="Rectangle 708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67" name="Rectangle 708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68" name="Rectangle 708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69" name="Rectangle 708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70" name="Rectangle 709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71" name="Rectangle 709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72" name="Rectangle 709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73" name="Rectangle 709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74" name="Rectangle 709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75" name="Rectangle 709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755" name="Group 7096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756" name="Rectangle 709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57" name="Rectangle 709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58" name="Rectangle 709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59" name="Rectangle 710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60" name="Rectangle 710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61" name="Rectangle 710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62" name="Rectangle 710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63" name="Rectangle 710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64" name="Rectangle 710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765" name="Rectangle 710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</p:grpSp>
      <p:grpSp>
        <p:nvGrpSpPr>
          <p:cNvPr id="866" name="Group 7107"/>
          <p:cNvGrpSpPr>
            <a:grpSpLocks/>
          </p:cNvGrpSpPr>
          <p:nvPr/>
        </p:nvGrpSpPr>
        <p:grpSpPr bwMode="auto">
          <a:xfrm flipV="1">
            <a:off x="4343400" y="4140200"/>
            <a:ext cx="457200" cy="457200"/>
            <a:chOff x="864" y="1152"/>
            <a:chExt cx="2880" cy="2880"/>
          </a:xfrm>
        </p:grpSpPr>
        <p:grpSp>
          <p:nvGrpSpPr>
            <p:cNvPr id="867" name="Group 7108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978" name="Rectangle 710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79" name="Rectangle 711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80" name="Rectangle 711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81" name="Rectangle 711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82" name="Rectangle 711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83" name="Rectangle 711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84" name="Rectangle 711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85" name="Rectangle 711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86" name="Rectangle 711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87" name="Rectangle 711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868" name="Group 7119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968" name="Rectangle 712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69" name="Rectangle 712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70" name="Rectangle 712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71" name="Rectangle 712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72" name="Rectangle 712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73" name="Rectangle 712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74" name="Rectangle 712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75" name="Rectangle 712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76" name="Rectangle 712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77" name="Rectangle 712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869" name="Group 7130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958" name="Rectangle 713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59" name="Rectangle 713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60" name="Rectangle 713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61" name="Rectangle 713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62" name="Rectangle 713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63" name="Rectangle 713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64" name="Rectangle 713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65" name="Rectangle 713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66" name="Rectangle 713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67" name="Rectangle 714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870" name="Group 7141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948" name="Rectangle 714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49" name="Rectangle 714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50" name="Rectangle 714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51" name="Rectangle 714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52" name="Rectangle 714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53" name="Rectangle 714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54" name="Rectangle 714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55" name="Rectangle 714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56" name="Rectangle 715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57" name="Rectangle 715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871" name="Group 7152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938" name="Rectangle 715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39" name="Rectangle 715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40" name="Rectangle 715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41" name="Rectangle 715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42" name="Rectangle 715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43" name="Rectangle 715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44" name="Rectangle 715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45" name="Rectangle 716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46" name="Rectangle 716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47" name="Rectangle 716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872" name="Group 7163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928" name="Rectangle 716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29" name="Rectangle 716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30" name="Rectangle 716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31" name="Rectangle 716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32" name="Rectangle 716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33" name="Rectangle 716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34" name="Rectangle 717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35" name="Rectangle 717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36" name="Rectangle 717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37" name="Rectangle 717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873" name="Group 7174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918" name="Rectangle 717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19" name="Rectangle 717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20" name="Rectangle 717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21" name="Rectangle 717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22" name="Rectangle 717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23" name="Rectangle 718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24" name="Rectangle 718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25" name="Rectangle 718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26" name="Rectangle 718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27" name="Rectangle 718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874" name="Group 7185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908" name="Rectangle 718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09" name="Rectangle 718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10" name="Rectangle 718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11" name="Rectangle 718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12" name="Rectangle 719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13" name="Rectangle 719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14" name="Rectangle 719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15" name="Rectangle 719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16" name="Rectangle 719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17" name="Rectangle 719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875" name="Group 7196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898" name="Rectangle 719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99" name="Rectangle 719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00" name="Rectangle 719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01" name="Rectangle 720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02" name="Rectangle 720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03" name="Rectangle 720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04" name="Rectangle 720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05" name="Rectangle 720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06" name="Rectangle 720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907" name="Rectangle 720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876" name="Group 7207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888" name="Rectangle 720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89" name="Rectangle 720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90" name="Rectangle 721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91" name="Rectangle 721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92" name="Rectangle 721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93" name="Rectangle 721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94" name="Rectangle 721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95" name="Rectangle 721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96" name="Rectangle 721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97" name="Rectangle 721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877" name="Group 7218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878" name="Rectangle 721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79" name="Rectangle 722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80" name="Rectangle 722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81" name="Rectangle 722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82" name="Rectangle 722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83" name="Rectangle 722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84" name="Rectangle 722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85" name="Rectangle 722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86" name="Rectangle 722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887" name="Rectangle 722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</p:grpSp>
      <p:grpSp>
        <p:nvGrpSpPr>
          <p:cNvPr id="988" name="Group 7229"/>
          <p:cNvGrpSpPr>
            <a:grpSpLocks/>
          </p:cNvGrpSpPr>
          <p:nvPr/>
        </p:nvGrpSpPr>
        <p:grpSpPr bwMode="auto">
          <a:xfrm flipV="1">
            <a:off x="3657600" y="4140200"/>
            <a:ext cx="457200" cy="457200"/>
            <a:chOff x="864" y="1152"/>
            <a:chExt cx="2880" cy="2880"/>
          </a:xfrm>
        </p:grpSpPr>
        <p:grpSp>
          <p:nvGrpSpPr>
            <p:cNvPr id="989" name="Group 7230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100" name="Rectangle 723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01" name="Rectangle 723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02" name="Rectangle 723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03" name="Rectangle 723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04" name="Rectangle 723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05" name="Rectangle 723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06" name="Rectangle 723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07" name="Rectangle 723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08" name="Rectangle 723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09" name="Rectangle 724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990" name="Group 7241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090" name="Rectangle 724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91" name="Rectangle 724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92" name="Rectangle 724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93" name="Rectangle 724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94" name="Rectangle 724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95" name="Rectangle 724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96" name="Rectangle 724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97" name="Rectangle 724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98" name="Rectangle 725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99" name="Rectangle 725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991" name="Group 7252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080" name="Rectangle 725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81" name="Rectangle 725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82" name="Rectangle 725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83" name="Rectangle 725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84" name="Rectangle 725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85" name="Rectangle 725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86" name="Rectangle 725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87" name="Rectangle 726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88" name="Rectangle 726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89" name="Rectangle 726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992" name="Group 7263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070" name="Rectangle 726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71" name="Rectangle 726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72" name="Rectangle 726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73" name="Rectangle 726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74" name="Rectangle 726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75" name="Rectangle 726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76" name="Rectangle 727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77" name="Rectangle 727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78" name="Rectangle 727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79" name="Rectangle 727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993" name="Group 7274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060" name="Rectangle 727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61" name="Rectangle 727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62" name="Rectangle 727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63" name="Rectangle 727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64" name="Rectangle 727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65" name="Rectangle 728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66" name="Rectangle 728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67" name="Rectangle 728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68" name="Rectangle 728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69" name="Rectangle 728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994" name="Group 7285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050" name="Rectangle 728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51" name="Rectangle 728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52" name="Rectangle 728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53" name="Rectangle 728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54" name="Rectangle 729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55" name="Rectangle 729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56" name="Rectangle 729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57" name="Rectangle 729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58" name="Rectangle 729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59" name="Rectangle 729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995" name="Group 7296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040" name="Rectangle 729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41" name="Rectangle 729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42" name="Rectangle 729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43" name="Rectangle 730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44" name="Rectangle 730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45" name="Rectangle 730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46" name="Rectangle 730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47" name="Rectangle 730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48" name="Rectangle 730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49" name="Rectangle 730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996" name="Group 7307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030" name="Rectangle 730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31" name="Rectangle 730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32" name="Rectangle 731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33" name="Rectangle 731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34" name="Rectangle 731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35" name="Rectangle 731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36" name="Rectangle 731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37" name="Rectangle 731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38" name="Rectangle 731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39" name="Rectangle 731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997" name="Group 7318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020" name="Rectangle 731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21" name="Rectangle 732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22" name="Rectangle 732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23" name="Rectangle 732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24" name="Rectangle 732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25" name="Rectangle 732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26" name="Rectangle 732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27" name="Rectangle 732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28" name="Rectangle 732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29" name="Rectangle 732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998" name="Group 7329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010" name="Rectangle 733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11" name="Rectangle 733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12" name="Rectangle 733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13" name="Rectangle 733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14" name="Rectangle 733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15" name="Rectangle 733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16" name="Rectangle 733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17" name="Rectangle 733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18" name="Rectangle 733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19" name="Rectangle 733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999" name="Group 7340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000" name="Rectangle 734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01" name="Rectangle 734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02" name="Rectangle 734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03" name="Rectangle 734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04" name="Rectangle 734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05" name="Rectangle 734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06" name="Rectangle 734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07" name="Rectangle 734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08" name="Rectangle 734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009" name="Rectangle 735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</p:grpSp>
      <p:grpSp>
        <p:nvGrpSpPr>
          <p:cNvPr id="1110" name="Group 7351"/>
          <p:cNvGrpSpPr>
            <a:grpSpLocks/>
          </p:cNvGrpSpPr>
          <p:nvPr/>
        </p:nvGrpSpPr>
        <p:grpSpPr bwMode="auto">
          <a:xfrm flipV="1">
            <a:off x="2971800" y="4140200"/>
            <a:ext cx="457200" cy="457200"/>
            <a:chOff x="864" y="1152"/>
            <a:chExt cx="2880" cy="2880"/>
          </a:xfrm>
        </p:grpSpPr>
        <p:grpSp>
          <p:nvGrpSpPr>
            <p:cNvPr id="1111" name="Group 7352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222" name="Rectangle 735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23" name="Rectangle 735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24" name="Rectangle 735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25" name="Rectangle 735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26" name="Rectangle 735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27" name="Rectangle 735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28" name="Rectangle 735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29" name="Rectangle 736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30" name="Rectangle 736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31" name="Rectangle 736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112" name="Group 7363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212" name="Rectangle 736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13" name="Rectangle 736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14" name="Rectangle 736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15" name="Rectangle 736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16" name="Rectangle 736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17" name="Rectangle 736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18" name="Rectangle 737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19" name="Rectangle 737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20" name="Rectangle 737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21" name="Rectangle 737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113" name="Group 7374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202" name="Rectangle 737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03" name="Rectangle 737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04" name="Rectangle 737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05" name="Rectangle 737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06" name="Rectangle 737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07" name="Rectangle 738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08" name="Rectangle 738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09" name="Rectangle 738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10" name="Rectangle 738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11" name="Rectangle 738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114" name="Group 7385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192" name="Rectangle 738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93" name="Rectangle 738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94" name="Rectangle 738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95" name="Rectangle 738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96" name="Rectangle 739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97" name="Rectangle 739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98" name="Rectangle 739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99" name="Rectangle 739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00" name="Rectangle 739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01" name="Rectangle 739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115" name="Group 7396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182" name="Rectangle 739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83" name="Rectangle 739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84" name="Rectangle 739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85" name="Rectangle 740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86" name="Rectangle 740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87" name="Rectangle 740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88" name="Rectangle 740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89" name="Rectangle 740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90" name="Rectangle 740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91" name="Rectangle 740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116" name="Group 7407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172" name="Rectangle 740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73" name="Rectangle 740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74" name="Rectangle 741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75" name="Rectangle 741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76" name="Rectangle 741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77" name="Rectangle 741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78" name="Rectangle 741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79" name="Rectangle 741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80" name="Rectangle 741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81" name="Rectangle 741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117" name="Group 7418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162" name="Rectangle 741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63" name="Rectangle 742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64" name="Rectangle 742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65" name="Rectangle 742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66" name="Rectangle 742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67" name="Rectangle 742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68" name="Rectangle 742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69" name="Rectangle 742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70" name="Rectangle 742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71" name="Rectangle 742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118" name="Group 7429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152" name="Rectangle 743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53" name="Rectangle 743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54" name="Rectangle 743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55" name="Rectangle 743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56" name="Rectangle 743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57" name="Rectangle 743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58" name="Rectangle 743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59" name="Rectangle 743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60" name="Rectangle 743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61" name="Rectangle 743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119" name="Group 7440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142" name="Rectangle 744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43" name="Rectangle 744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44" name="Rectangle 744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45" name="Rectangle 744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46" name="Rectangle 744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47" name="Rectangle 744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48" name="Rectangle 744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49" name="Rectangle 744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50" name="Rectangle 744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51" name="Rectangle 745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120" name="Group 7451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132" name="Rectangle 745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33" name="Rectangle 745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34" name="Rectangle 745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35" name="Rectangle 745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36" name="Rectangle 745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37" name="Rectangle 745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38" name="Rectangle 745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39" name="Rectangle 745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40" name="Rectangle 746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41" name="Rectangle 746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121" name="Group 7462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122" name="Rectangle 746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23" name="Rectangle 746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24" name="Rectangle 746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25" name="Rectangle 746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26" name="Rectangle 746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27" name="Rectangle 746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28" name="Rectangle 746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29" name="Rectangle 747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30" name="Rectangle 747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131" name="Rectangle 747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</p:grpSp>
      <p:grpSp>
        <p:nvGrpSpPr>
          <p:cNvPr id="1232" name="Group 7473"/>
          <p:cNvGrpSpPr>
            <a:grpSpLocks/>
          </p:cNvGrpSpPr>
          <p:nvPr/>
        </p:nvGrpSpPr>
        <p:grpSpPr bwMode="auto">
          <a:xfrm flipV="1">
            <a:off x="4419600" y="2743200"/>
            <a:ext cx="457200" cy="457200"/>
            <a:chOff x="864" y="1152"/>
            <a:chExt cx="2880" cy="2880"/>
          </a:xfrm>
        </p:grpSpPr>
        <p:grpSp>
          <p:nvGrpSpPr>
            <p:cNvPr id="1233" name="Group 7474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344" name="Rectangle 747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45" name="Rectangle 747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46" name="Rectangle 747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47" name="Rectangle 747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48" name="Rectangle 747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49" name="Rectangle 748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50" name="Rectangle 748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51" name="Rectangle 748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52" name="Rectangle 748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53" name="Rectangle 748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234" name="Group 7485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334" name="Rectangle 748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35" name="Rectangle 748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36" name="Rectangle 748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37" name="Rectangle 748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38" name="Rectangle 749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39" name="Rectangle 749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40" name="Rectangle 749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41" name="Rectangle 749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42" name="Rectangle 749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43" name="Rectangle 749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235" name="Group 7496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324" name="Rectangle 749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25" name="Rectangle 749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26" name="Rectangle 749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27" name="Rectangle 750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28" name="Rectangle 750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29" name="Rectangle 750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30" name="Rectangle 750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31" name="Rectangle 750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32" name="Rectangle 750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33" name="Rectangle 750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236" name="Group 7507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314" name="Rectangle 750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15" name="Rectangle 750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16" name="Rectangle 751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17" name="Rectangle 751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18" name="Rectangle 751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19" name="Rectangle 751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20" name="Rectangle 751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21" name="Rectangle 751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22" name="Rectangle 751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23" name="Rectangle 751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237" name="Group 7518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304" name="Rectangle 751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05" name="Rectangle 752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06" name="Rectangle 752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07" name="Rectangle 752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08" name="Rectangle 752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09" name="Rectangle 752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10" name="Rectangle 752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11" name="Rectangle 752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12" name="Rectangle 752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13" name="Rectangle 752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238" name="Group 7529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294" name="Rectangle 753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95" name="Rectangle 753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96" name="Rectangle 753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97" name="Rectangle 753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98" name="Rectangle 753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99" name="Rectangle 753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00" name="Rectangle 753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01" name="Rectangle 753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02" name="Rectangle 753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03" name="Rectangle 753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239" name="Group 7540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284" name="Rectangle 754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85" name="Rectangle 754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86" name="Rectangle 754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87" name="Rectangle 754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88" name="Rectangle 754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89" name="Rectangle 754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90" name="Rectangle 754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91" name="Rectangle 754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92" name="Rectangle 754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93" name="Rectangle 755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240" name="Group 7551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274" name="Rectangle 755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75" name="Rectangle 755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76" name="Rectangle 755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77" name="Rectangle 755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78" name="Rectangle 755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79" name="Rectangle 755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80" name="Rectangle 755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81" name="Rectangle 755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82" name="Rectangle 756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83" name="Rectangle 756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241" name="Group 7562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264" name="Rectangle 756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65" name="Rectangle 756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66" name="Rectangle 756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67" name="Rectangle 756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68" name="Rectangle 756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69" name="Rectangle 756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70" name="Rectangle 756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71" name="Rectangle 757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72" name="Rectangle 757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73" name="Rectangle 757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242" name="Group 7573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254" name="Rectangle 757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55" name="Rectangle 757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56" name="Rectangle 757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57" name="Rectangle 757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58" name="Rectangle 757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59" name="Rectangle 757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60" name="Rectangle 758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61" name="Rectangle 758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62" name="Rectangle 758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63" name="Rectangle 758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243" name="Group 7584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244" name="Rectangle 758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45" name="Rectangle 758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46" name="Rectangle 758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47" name="Rectangle 758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48" name="Rectangle 758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49" name="Rectangle 759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50" name="Rectangle 759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51" name="Rectangle 759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52" name="Rectangle 759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253" name="Rectangle 759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</p:grpSp>
      <p:grpSp>
        <p:nvGrpSpPr>
          <p:cNvPr id="1354" name="Group 7595"/>
          <p:cNvGrpSpPr>
            <a:grpSpLocks/>
          </p:cNvGrpSpPr>
          <p:nvPr/>
        </p:nvGrpSpPr>
        <p:grpSpPr bwMode="auto">
          <a:xfrm flipV="1">
            <a:off x="3733800" y="2743200"/>
            <a:ext cx="457200" cy="457200"/>
            <a:chOff x="864" y="1152"/>
            <a:chExt cx="2880" cy="2880"/>
          </a:xfrm>
        </p:grpSpPr>
        <p:grpSp>
          <p:nvGrpSpPr>
            <p:cNvPr id="1355" name="Group 7596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466" name="Rectangle 759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67" name="Rectangle 759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68" name="Rectangle 759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69" name="Rectangle 760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70" name="Rectangle 760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71" name="Rectangle 760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72" name="Rectangle 760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73" name="Rectangle 760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74" name="Rectangle 760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75" name="Rectangle 760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356" name="Group 7607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456" name="Rectangle 760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57" name="Rectangle 760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58" name="Rectangle 761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59" name="Rectangle 761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60" name="Rectangle 761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61" name="Rectangle 761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62" name="Rectangle 761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63" name="Rectangle 761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64" name="Rectangle 761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65" name="Rectangle 761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357" name="Group 7618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446" name="Rectangle 761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47" name="Rectangle 762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48" name="Rectangle 762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49" name="Rectangle 762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50" name="Rectangle 762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51" name="Rectangle 762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52" name="Rectangle 762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53" name="Rectangle 762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54" name="Rectangle 762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55" name="Rectangle 762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358" name="Group 7629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436" name="Rectangle 763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37" name="Rectangle 763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38" name="Rectangle 763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39" name="Rectangle 763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40" name="Rectangle 763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41" name="Rectangle 763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42" name="Rectangle 763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43" name="Rectangle 763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44" name="Rectangle 763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45" name="Rectangle 763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359" name="Group 7640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426" name="Rectangle 764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27" name="Rectangle 764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28" name="Rectangle 764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29" name="Rectangle 764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30" name="Rectangle 764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31" name="Rectangle 764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32" name="Rectangle 764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33" name="Rectangle 764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34" name="Rectangle 764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35" name="Rectangle 765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360" name="Group 7651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416" name="Rectangle 765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17" name="Rectangle 765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18" name="Rectangle 765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19" name="Rectangle 765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20" name="Rectangle 765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21" name="Rectangle 765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22" name="Rectangle 765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23" name="Rectangle 765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24" name="Rectangle 766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25" name="Rectangle 766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361" name="Group 7662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406" name="Rectangle 766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07" name="Rectangle 766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08" name="Rectangle 766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09" name="Rectangle 766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10" name="Rectangle 766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11" name="Rectangle 766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12" name="Rectangle 766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13" name="Rectangle 767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14" name="Rectangle 767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15" name="Rectangle 767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362" name="Group 7673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396" name="Rectangle 767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97" name="Rectangle 767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98" name="Rectangle 767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99" name="Rectangle 767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00" name="Rectangle 767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01" name="Rectangle 767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02" name="Rectangle 768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03" name="Rectangle 768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04" name="Rectangle 768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05" name="Rectangle 768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363" name="Group 7684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386" name="Rectangle 768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87" name="Rectangle 768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88" name="Rectangle 768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89" name="Rectangle 768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90" name="Rectangle 768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91" name="Rectangle 769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92" name="Rectangle 769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93" name="Rectangle 769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94" name="Rectangle 769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95" name="Rectangle 769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364" name="Group 7695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376" name="Rectangle 769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77" name="Rectangle 769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78" name="Rectangle 769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79" name="Rectangle 769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80" name="Rectangle 770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81" name="Rectangle 770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82" name="Rectangle 770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83" name="Rectangle 770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84" name="Rectangle 770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85" name="Rectangle 770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365" name="Group 7706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366" name="Rectangle 770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67" name="Rectangle 770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68" name="Rectangle 770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69" name="Rectangle 771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70" name="Rectangle 771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71" name="Rectangle 771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72" name="Rectangle 771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73" name="Rectangle 771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74" name="Rectangle 771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375" name="Rectangle 771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</p:grpSp>
      <p:grpSp>
        <p:nvGrpSpPr>
          <p:cNvPr id="1476" name="Group 7717"/>
          <p:cNvGrpSpPr>
            <a:grpSpLocks/>
          </p:cNvGrpSpPr>
          <p:nvPr/>
        </p:nvGrpSpPr>
        <p:grpSpPr bwMode="auto">
          <a:xfrm flipV="1">
            <a:off x="3810000" y="1600200"/>
            <a:ext cx="457200" cy="457200"/>
            <a:chOff x="864" y="1152"/>
            <a:chExt cx="2880" cy="2880"/>
          </a:xfrm>
        </p:grpSpPr>
        <p:grpSp>
          <p:nvGrpSpPr>
            <p:cNvPr id="1477" name="Group 7718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588" name="Rectangle 771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89" name="Rectangle 772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90" name="Rectangle 772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91" name="Rectangle 772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92" name="Rectangle 772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93" name="Rectangle 772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94" name="Rectangle 772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95" name="Rectangle 772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96" name="Rectangle 772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97" name="Rectangle 772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478" name="Group 7729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578" name="Rectangle 773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79" name="Rectangle 773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80" name="Rectangle 773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81" name="Rectangle 773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82" name="Rectangle 773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83" name="Rectangle 773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84" name="Rectangle 773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85" name="Rectangle 773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86" name="Rectangle 773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87" name="Rectangle 773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479" name="Group 7740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568" name="Rectangle 774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69" name="Rectangle 774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70" name="Rectangle 774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71" name="Rectangle 774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72" name="Rectangle 774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73" name="Rectangle 774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74" name="Rectangle 774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75" name="Rectangle 774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76" name="Rectangle 774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77" name="Rectangle 775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480" name="Group 7751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558" name="Rectangle 775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59" name="Rectangle 775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60" name="Rectangle 775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61" name="Rectangle 775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62" name="Rectangle 775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63" name="Rectangle 775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64" name="Rectangle 775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65" name="Rectangle 775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66" name="Rectangle 776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67" name="Rectangle 776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481" name="Group 7762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548" name="Rectangle 776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49" name="Rectangle 776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50" name="Rectangle 776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51" name="Rectangle 776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52" name="Rectangle 776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53" name="Rectangle 776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54" name="Rectangle 776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55" name="Rectangle 777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56" name="Rectangle 777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57" name="Rectangle 777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482" name="Group 7773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538" name="Rectangle 777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39" name="Rectangle 777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40" name="Rectangle 777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41" name="Rectangle 777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42" name="Rectangle 777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43" name="Rectangle 777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44" name="Rectangle 778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45" name="Rectangle 778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46" name="Rectangle 778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47" name="Rectangle 778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483" name="Group 7784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528" name="Rectangle 778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29" name="Rectangle 778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30" name="Rectangle 778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31" name="Rectangle 778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32" name="Rectangle 778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33" name="Rectangle 779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34" name="Rectangle 779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35" name="Rectangle 779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36" name="Rectangle 779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37" name="Rectangle 779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484" name="Group 7795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518" name="Rectangle 779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19" name="Rectangle 779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20" name="Rectangle 779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21" name="Rectangle 779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22" name="Rectangle 780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23" name="Rectangle 780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24" name="Rectangle 780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25" name="Rectangle 780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26" name="Rectangle 780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27" name="Rectangle 780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485" name="Group 7806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508" name="Rectangle 780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09" name="Rectangle 780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10" name="Rectangle 780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11" name="Rectangle 781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12" name="Rectangle 781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13" name="Rectangle 781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14" name="Rectangle 781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15" name="Rectangle 781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16" name="Rectangle 781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17" name="Rectangle 781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486" name="Group 7817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498" name="Rectangle 781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99" name="Rectangle 781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00" name="Rectangle 782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01" name="Rectangle 782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02" name="Rectangle 782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03" name="Rectangle 782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04" name="Rectangle 782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05" name="Rectangle 782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06" name="Rectangle 782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507" name="Rectangle 782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487" name="Group 7828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488" name="Rectangle 782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89" name="Rectangle 783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90" name="Rectangle 783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91" name="Rectangle 783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92" name="Rectangle 783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93" name="Rectangle 783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94" name="Rectangle 783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95" name="Rectangle 783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96" name="Rectangle 783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497" name="Rectangle 783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</p:grpSp>
      <p:grpSp>
        <p:nvGrpSpPr>
          <p:cNvPr id="1598" name="Group 7839"/>
          <p:cNvGrpSpPr>
            <a:grpSpLocks/>
          </p:cNvGrpSpPr>
          <p:nvPr/>
        </p:nvGrpSpPr>
        <p:grpSpPr bwMode="auto">
          <a:xfrm flipV="1">
            <a:off x="3048000" y="2743200"/>
            <a:ext cx="457200" cy="457200"/>
            <a:chOff x="864" y="1152"/>
            <a:chExt cx="2880" cy="2880"/>
          </a:xfrm>
        </p:grpSpPr>
        <p:grpSp>
          <p:nvGrpSpPr>
            <p:cNvPr id="1599" name="Group 7840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710" name="Rectangle 784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11" name="Rectangle 784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12" name="Rectangle 784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13" name="Rectangle 784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14" name="Rectangle 784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15" name="Rectangle 784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16" name="Rectangle 784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17" name="Rectangle 784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18" name="Rectangle 784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19" name="Rectangle 785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600" name="Group 7851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700" name="Rectangle 785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01" name="Rectangle 785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02" name="Rectangle 785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03" name="Rectangle 785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04" name="Rectangle 785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05" name="Rectangle 785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06" name="Rectangle 785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07" name="Rectangle 785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08" name="Rectangle 786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09" name="Rectangle 786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601" name="Group 7862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690" name="Rectangle 786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91" name="Rectangle 786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92" name="Rectangle 786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93" name="Rectangle 786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94" name="Rectangle 786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95" name="Rectangle 786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96" name="Rectangle 786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97" name="Rectangle 787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98" name="Rectangle 787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99" name="Rectangle 787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602" name="Group 7873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680" name="Rectangle 787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81" name="Rectangle 787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82" name="Rectangle 787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83" name="Rectangle 787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84" name="Rectangle 787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85" name="Rectangle 787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86" name="Rectangle 788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87" name="Rectangle 788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88" name="Rectangle 788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89" name="Rectangle 788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603" name="Group 7884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670" name="Rectangle 788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71" name="Rectangle 788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72" name="Rectangle 788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73" name="Rectangle 788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74" name="Rectangle 788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75" name="Rectangle 789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76" name="Rectangle 789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77" name="Rectangle 789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78" name="Rectangle 789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79" name="Rectangle 789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604" name="Group 7895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660" name="Rectangle 789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61" name="Rectangle 789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62" name="Rectangle 789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63" name="Rectangle 789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64" name="Rectangle 790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65" name="Rectangle 790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66" name="Rectangle 790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67" name="Rectangle 790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68" name="Rectangle 790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69" name="Rectangle 790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605" name="Group 7906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650" name="Rectangle 790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51" name="Rectangle 790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52" name="Rectangle 790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53" name="Rectangle 791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54" name="Rectangle 791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55" name="Rectangle 791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56" name="Rectangle 791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57" name="Rectangle 791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58" name="Rectangle 791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59" name="Rectangle 791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606" name="Group 7917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640" name="Rectangle 791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41" name="Rectangle 791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42" name="Rectangle 792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43" name="Rectangle 792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44" name="Rectangle 792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45" name="Rectangle 792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46" name="Rectangle 792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47" name="Rectangle 792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48" name="Rectangle 792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49" name="Rectangle 792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607" name="Group 7928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630" name="Rectangle 792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31" name="Rectangle 793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32" name="Rectangle 793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33" name="Rectangle 793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34" name="Rectangle 793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35" name="Rectangle 793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36" name="Rectangle 793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37" name="Rectangle 793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38" name="Rectangle 793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39" name="Rectangle 793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608" name="Group 7939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620" name="Rectangle 794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21" name="Rectangle 794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22" name="Rectangle 794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23" name="Rectangle 794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24" name="Rectangle 794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25" name="Rectangle 794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26" name="Rectangle 794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27" name="Rectangle 794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28" name="Rectangle 794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29" name="Rectangle 794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609" name="Group 7950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610" name="Rectangle 795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11" name="Rectangle 795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12" name="Rectangle 795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13" name="Rectangle 795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14" name="Rectangle 795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15" name="Rectangle 795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16" name="Rectangle 795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17" name="Rectangle 795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18" name="Rectangle 795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619" name="Rectangle 796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</p:grpSp>
      <p:grpSp>
        <p:nvGrpSpPr>
          <p:cNvPr id="1720" name="Group 9059"/>
          <p:cNvGrpSpPr>
            <a:grpSpLocks/>
          </p:cNvGrpSpPr>
          <p:nvPr/>
        </p:nvGrpSpPr>
        <p:grpSpPr bwMode="auto">
          <a:xfrm flipV="1">
            <a:off x="5029200" y="5029200"/>
            <a:ext cx="457200" cy="457200"/>
            <a:chOff x="864" y="1152"/>
            <a:chExt cx="2880" cy="2880"/>
          </a:xfrm>
        </p:grpSpPr>
        <p:grpSp>
          <p:nvGrpSpPr>
            <p:cNvPr id="1721" name="Group 9060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832" name="Rectangle 906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33" name="Rectangle 906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34" name="Rectangle 906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35" name="Rectangle 906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36" name="Rectangle 906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37" name="Rectangle 906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38" name="Rectangle 906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39" name="Rectangle 906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40" name="Rectangle 906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41" name="Rectangle 907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722" name="Group 9071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822" name="Rectangle 907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23" name="Rectangle 907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24" name="Rectangle 907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25" name="Rectangle 907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26" name="Rectangle 907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27" name="Rectangle 907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28" name="Rectangle 907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29" name="Rectangle 907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30" name="Rectangle 908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31" name="Rectangle 908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723" name="Group 9082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812" name="Rectangle 908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13" name="Rectangle 908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14" name="Rectangle 908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15" name="Rectangle 908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16" name="Rectangle 908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17" name="Rectangle 908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18" name="Rectangle 908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19" name="Rectangle 909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20" name="Rectangle 909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21" name="Rectangle 909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724" name="Group 9093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802" name="Rectangle 909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03" name="Rectangle 909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04" name="Rectangle 909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05" name="Rectangle 909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06" name="Rectangle 909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07" name="Rectangle 909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08" name="Rectangle 910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09" name="Rectangle 910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10" name="Rectangle 910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11" name="Rectangle 910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725" name="Group 9104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792" name="Rectangle 910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93" name="Rectangle 910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94" name="Rectangle 910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95" name="Rectangle 910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96" name="Rectangle 910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97" name="Rectangle 911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98" name="Rectangle 911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99" name="Rectangle 911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00" name="Rectangle 911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01" name="Rectangle 911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726" name="Group 9115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782" name="Rectangle 911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83" name="Rectangle 911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84" name="Rectangle 911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85" name="Rectangle 911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86" name="Rectangle 912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87" name="Rectangle 912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88" name="Rectangle 912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89" name="Rectangle 912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90" name="Rectangle 912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91" name="Rectangle 912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727" name="Group 9126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772" name="Rectangle 912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73" name="Rectangle 912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74" name="Rectangle 912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75" name="Rectangle 913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76" name="Rectangle 913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77" name="Rectangle 913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78" name="Rectangle 913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79" name="Rectangle 913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80" name="Rectangle 913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81" name="Rectangle 913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728" name="Group 9137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762" name="Rectangle 913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63" name="Rectangle 913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64" name="Rectangle 914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65" name="Rectangle 914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66" name="Rectangle 914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67" name="Rectangle 914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68" name="Rectangle 914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69" name="Rectangle 914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70" name="Rectangle 914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71" name="Rectangle 914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729" name="Group 9148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752" name="Rectangle 914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53" name="Rectangle 915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54" name="Rectangle 915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55" name="Rectangle 915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56" name="Rectangle 915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57" name="Rectangle 915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58" name="Rectangle 915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59" name="Rectangle 915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60" name="Rectangle 915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61" name="Rectangle 915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730" name="Group 9159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742" name="Rectangle 916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43" name="Rectangle 916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44" name="Rectangle 916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45" name="Rectangle 916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46" name="Rectangle 916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47" name="Rectangle 916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48" name="Rectangle 916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49" name="Rectangle 916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50" name="Rectangle 916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51" name="Rectangle 916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731" name="Group 9170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732" name="Rectangle 917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33" name="Rectangle 917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34" name="Rectangle 917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35" name="Rectangle 917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36" name="Rectangle 917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37" name="Rectangle 917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38" name="Rectangle 917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39" name="Rectangle 917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40" name="Rectangle 917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741" name="Rectangle 918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</p:grpSp>
      <p:grpSp>
        <p:nvGrpSpPr>
          <p:cNvPr id="1842" name="Group 9181"/>
          <p:cNvGrpSpPr>
            <a:grpSpLocks/>
          </p:cNvGrpSpPr>
          <p:nvPr/>
        </p:nvGrpSpPr>
        <p:grpSpPr bwMode="auto">
          <a:xfrm flipV="1">
            <a:off x="4419600" y="5029200"/>
            <a:ext cx="457200" cy="457200"/>
            <a:chOff x="864" y="1152"/>
            <a:chExt cx="2880" cy="2880"/>
          </a:xfrm>
        </p:grpSpPr>
        <p:grpSp>
          <p:nvGrpSpPr>
            <p:cNvPr id="1843" name="Group 9182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954" name="Rectangle 918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55" name="Rectangle 918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56" name="Rectangle 918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57" name="Rectangle 918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58" name="Rectangle 918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59" name="Rectangle 918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60" name="Rectangle 918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61" name="Rectangle 919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62" name="Rectangle 919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63" name="Rectangle 919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844" name="Group 9193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944" name="Rectangle 919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45" name="Rectangle 919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46" name="Rectangle 919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47" name="Rectangle 919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48" name="Rectangle 919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49" name="Rectangle 919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50" name="Rectangle 920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51" name="Rectangle 920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52" name="Rectangle 920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53" name="Rectangle 920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845" name="Group 9204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934" name="Rectangle 920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35" name="Rectangle 920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36" name="Rectangle 920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37" name="Rectangle 920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38" name="Rectangle 920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39" name="Rectangle 921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40" name="Rectangle 921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41" name="Rectangle 921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42" name="Rectangle 921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43" name="Rectangle 921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846" name="Group 9215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924" name="Rectangle 921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25" name="Rectangle 921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26" name="Rectangle 921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27" name="Rectangle 921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28" name="Rectangle 922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29" name="Rectangle 922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30" name="Rectangle 922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31" name="Rectangle 922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32" name="Rectangle 922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33" name="Rectangle 922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847" name="Group 9226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914" name="Rectangle 922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15" name="Rectangle 922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16" name="Rectangle 922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17" name="Rectangle 923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18" name="Rectangle 923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19" name="Rectangle 923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20" name="Rectangle 923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21" name="Rectangle 923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22" name="Rectangle 923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23" name="Rectangle 923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848" name="Group 9237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904" name="Rectangle 923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05" name="Rectangle 923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06" name="Rectangle 924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07" name="Rectangle 924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08" name="Rectangle 924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09" name="Rectangle 924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10" name="Rectangle 924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11" name="Rectangle 924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12" name="Rectangle 924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13" name="Rectangle 924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849" name="Group 9248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894" name="Rectangle 924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95" name="Rectangle 925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96" name="Rectangle 925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97" name="Rectangle 925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98" name="Rectangle 925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99" name="Rectangle 925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00" name="Rectangle 925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01" name="Rectangle 925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02" name="Rectangle 925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03" name="Rectangle 925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850" name="Group 9259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884" name="Rectangle 926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85" name="Rectangle 926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86" name="Rectangle 926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87" name="Rectangle 926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88" name="Rectangle 926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89" name="Rectangle 926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90" name="Rectangle 926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91" name="Rectangle 926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92" name="Rectangle 926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93" name="Rectangle 926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851" name="Group 9270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874" name="Rectangle 927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75" name="Rectangle 927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76" name="Rectangle 927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77" name="Rectangle 927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78" name="Rectangle 927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79" name="Rectangle 927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80" name="Rectangle 927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81" name="Rectangle 927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82" name="Rectangle 927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83" name="Rectangle 928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852" name="Group 9281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864" name="Rectangle 928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65" name="Rectangle 928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66" name="Rectangle 928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67" name="Rectangle 928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68" name="Rectangle 928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69" name="Rectangle 928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70" name="Rectangle 928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71" name="Rectangle 928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72" name="Rectangle 929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73" name="Rectangle 929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853" name="Group 9292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854" name="Rectangle 929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55" name="Rectangle 929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56" name="Rectangle 929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57" name="Rectangle 929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58" name="Rectangle 929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59" name="Rectangle 929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60" name="Rectangle 929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61" name="Rectangle 930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62" name="Rectangle 930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863" name="Rectangle 930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</p:grpSp>
      <p:grpSp>
        <p:nvGrpSpPr>
          <p:cNvPr id="1964" name="Group 9303"/>
          <p:cNvGrpSpPr>
            <a:grpSpLocks/>
          </p:cNvGrpSpPr>
          <p:nvPr/>
        </p:nvGrpSpPr>
        <p:grpSpPr bwMode="auto">
          <a:xfrm flipV="1">
            <a:off x="3733800" y="5029200"/>
            <a:ext cx="457200" cy="457200"/>
            <a:chOff x="864" y="1152"/>
            <a:chExt cx="2880" cy="2880"/>
          </a:xfrm>
        </p:grpSpPr>
        <p:grpSp>
          <p:nvGrpSpPr>
            <p:cNvPr id="1965" name="Group 9304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2076" name="Rectangle 930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77" name="Rectangle 930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78" name="Rectangle 930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79" name="Rectangle 930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80" name="Rectangle 930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81" name="Rectangle 931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82" name="Rectangle 931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83" name="Rectangle 931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84" name="Rectangle 931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85" name="Rectangle 931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966" name="Group 9315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2066" name="Rectangle 931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67" name="Rectangle 931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68" name="Rectangle 931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69" name="Rectangle 931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70" name="Rectangle 932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71" name="Rectangle 932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72" name="Rectangle 932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73" name="Rectangle 932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74" name="Rectangle 932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75" name="Rectangle 932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967" name="Group 9326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2056" name="Rectangle 932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57" name="Rectangle 932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58" name="Rectangle 932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59" name="Rectangle 933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60" name="Rectangle 933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61" name="Rectangle 933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62" name="Rectangle 933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63" name="Rectangle 933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64" name="Rectangle 933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65" name="Rectangle 933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968" name="Group 9337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2046" name="Rectangle 933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47" name="Rectangle 933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48" name="Rectangle 934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49" name="Rectangle 934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50" name="Rectangle 934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51" name="Rectangle 934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52" name="Rectangle 934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53" name="Rectangle 934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54" name="Rectangle 934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55" name="Rectangle 934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969" name="Group 9348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2036" name="Rectangle 934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37" name="Rectangle 935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38" name="Rectangle 935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39" name="Rectangle 935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40" name="Rectangle 935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41" name="Rectangle 935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42" name="Rectangle 935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43" name="Rectangle 935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44" name="Rectangle 935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45" name="Rectangle 935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970" name="Group 9359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2026" name="Rectangle 936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27" name="Rectangle 936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28" name="Rectangle 936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29" name="Rectangle 936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30" name="Rectangle 936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31" name="Rectangle 936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32" name="Rectangle 936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33" name="Rectangle 936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34" name="Rectangle 936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35" name="Rectangle 936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971" name="Group 9370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2016" name="Rectangle 937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17" name="Rectangle 937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18" name="Rectangle 937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19" name="Rectangle 937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20" name="Rectangle 937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21" name="Rectangle 937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22" name="Rectangle 937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23" name="Rectangle 937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24" name="Rectangle 937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25" name="Rectangle 938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972" name="Group 9381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2006" name="Rectangle 938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07" name="Rectangle 938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08" name="Rectangle 938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09" name="Rectangle 938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10" name="Rectangle 938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11" name="Rectangle 938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12" name="Rectangle 938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13" name="Rectangle 938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14" name="Rectangle 939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15" name="Rectangle 939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973" name="Group 9392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996" name="Rectangle 939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97" name="Rectangle 939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98" name="Rectangle 939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99" name="Rectangle 939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00" name="Rectangle 939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01" name="Rectangle 939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02" name="Rectangle 939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03" name="Rectangle 940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04" name="Rectangle 940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05" name="Rectangle 940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974" name="Group 9403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986" name="Rectangle 940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87" name="Rectangle 940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88" name="Rectangle 940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89" name="Rectangle 940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90" name="Rectangle 940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91" name="Rectangle 940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92" name="Rectangle 941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93" name="Rectangle 941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94" name="Rectangle 941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95" name="Rectangle 941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1975" name="Group 9414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976" name="Rectangle 941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77" name="Rectangle 941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78" name="Rectangle 941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79" name="Rectangle 941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80" name="Rectangle 941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81" name="Rectangle 942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82" name="Rectangle 942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83" name="Rectangle 942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84" name="Rectangle 942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1985" name="Rectangle 942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</p:grpSp>
      <p:grpSp>
        <p:nvGrpSpPr>
          <p:cNvPr id="2086" name="Group 9425"/>
          <p:cNvGrpSpPr>
            <a:grpSpLocks/>
          </p:cNvGrpSpPr>
          <p:nvPr/>
        </p:nvGrpSpPr>
        <p:grpSpPr bwMode="auto">
          <a:xfrm flipV="1">
            <a:off x="3048000" y="5029200"/>
            <a:ext cx="457200" cy="457200"/>
            <a:chOff x="864" y="1152"/>
            <a:chExt cx="2880" cy="2880"/>
          </a:xfrm>
        </p:grpSpPr>
        <p:grpSp>
          <p:nvGrpSpPr>
            <p:cNvPr id="2087" name="Group 9426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2198" name="Rectangle 942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99" name="Rectangle 942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00" name="Rectangle 942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01" name="Rectangle 943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02" name="Rectangle 943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03" name="Rectangle 943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04" name="Rectangle 943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05" name="Rectangle 943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06" name="Rectangle 943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07" name="Rectangle 943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088" name="Group 9437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2188" name="Rectangle 943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89" name="Rectangle 943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90" name="Rectangle 944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91" name="Rectangle 944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92" name="Rectangle 944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93" name="Rectangle 944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94" name="Rectangle 944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95" name="Rectangle 944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96" name="Rectangle 944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97" name="Rectangle 944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089" name="Group 9448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2178" name="Rectangle 944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79" name="Rectangle 945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80" name="Rectangle 945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81" name="Rectangle 945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82" name="Rectangle 945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83" name="Rectangle 945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84" name="Rectangle 945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85" name="Rectangle 945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86" name="Rectangle 945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87" name="Rectangle 945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090" name="Group 9459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2168" name="Rectangle 946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69" name="Rectangle 946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70" name="Rectangle 946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71" name="Rectangle 946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72" name="Rectangle 946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73" name="Rectangle 946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74" name="Rectangle 946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75" name="Rectangle 946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76" name="Rectangle 946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77" name="Rectangle 946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091" name="Group 9470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2158" name="Rectangle 947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59" name="Rectangle 947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60" name="Rectangle 947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61" name="Rectangle 947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62" name="Rectangle 947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63" name="Rectangle 947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64" name="Rectangle 947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65" name="Rectangle 947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66" name="Rectangle 947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67" name="Rectangle 948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092" name="Group 9481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2148" name="Rectangle 948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49" name="Rectangle 948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50" name="Rectangle 948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51" name="Rectangle 948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52" name="Rectangle 948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53" name="Rectangle 948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54" name="Rectangle 948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55" name="Rectangle 948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56" name="Rectangle 949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57" name="Rectangle 949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093" name="Group 9492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2138" name="Rectangle 949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39" name="Rectangle 949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40" name="Rectangle 949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41" name="Rectangle 949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42" name="Rectangle 949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43" name="Rectangle 949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44" name="Rectangle 949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45" name="Rectangle 950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46" name="Rectangle 950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47" name="Rectangle 950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094" name="Group 9503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2128" name="Rectangle 950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29" name="Rectangle 950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30" name="Rectangle 950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31" name="Rectangle 950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32" name="Rectangle 950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33" name="Rectangle 950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34" name="Rectangle 951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35" name="Rectangle 951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36" name="Rectangle 951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37" name="Rectangle 951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095" name="Group 9514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2118" name="Rectangle 951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19" name="Rectangle 951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20" name="Rectangle 951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21" name="Rectangle 951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22" name="Rectangle 951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23" name="Rectangle 952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24" name="Rectangle 952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25" name="Rectangle 952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26" name="Rectangle 952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27" name="Rectangle 952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096" name="Group 9525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108" name="Rectangle 952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09" name="Rectangle 952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10" name="Rectangle 952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11" name="Rectangle 952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12" name="Rectangle 953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13" name="Rectangle 953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14" name="Rectangle 953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15" name="Rectangle 953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16" name="Rectangle 953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17" name="Rectangle 953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097" name="Group 9536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098" name="Rectangle 953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099" name="Rectangle 953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00" name="Rectangle 953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01" name="Rectangle 954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02" name="Rectangle 954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03" name="Rectangle 954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04" name="Rectangle 954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05" name="Rectangle 954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06" name="Rectangle 954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107" name="Rectangle 954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</p:grpSp>
      <p:grpSp>
        <p:nvGrpSpPr>
          <p:cNvPr id="2208" name="Group 9547"/>
          <p:cNvGrpSpPr>
            <a:grpSpLocks/>
          </p:cNvGrpSpPr>
          <p:nvPr/>
        </p:nvGrpSpPr>
        <p:grpSpPr bwMode="auto">
          <a:xfrm flipV="1">
            <a:off x="5029200" y="4140200"/>
            <a:ext cx="457200" cy="457200"/>
            <a:chOff x="864" y="1152"/>
            <a:chExt cx="2880" cy="2880"/>
          </a:xfrm>
        </p:grpSpPr>
        <p:grpSp>
          <p:nvGrpSpPr>
            <p:cNvPr id="2209" name="Group 9548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2320" name="Rectangle 954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21" name="Rectangle 955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22" name="Rectangle 955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23" name="Rectangle 955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24" name="Rectangle 955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25" name="Rectangle 955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26" name="Rectangle 955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27" name="Rectangle 955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28" name="Rectangle 955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29" name="Rectangle 955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210" name="Group 9559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2310" name="Rectangle 956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11" name="Rectangle 956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12" name="Rectangle 956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13" name="Rectangle 956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14" name="Rectangle 956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15" name="Rectangle 956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16" name="Rectangle 956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17" name="Rectangle 956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18" name="Rectangle 956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19" name="Rectangle 956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211" name="Group 9570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2300" name="Rectangle 957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01" name="Rectangle 957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02" name="Rectangle 957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03" name="Rectangle 957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04" name="Rectangle 957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05" name="Rectangle 957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06" name="Rectangle 957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07" name="Rectangle 957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08" name="Rectangle 957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09" name="Rectangle 958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212" name="Group 9581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2290" name="Rectangle 958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91" name="Rectangle 958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92" name="Rectangle 958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93" name="Rectangle 958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94" name="Rectangle 958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95" name="Rectangle 958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96" name="Rectangle 958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97" name="Rectangle 958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98" name="Rectangle 959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99" name="Rectangle 959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213" name="Group 9592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2280" name="Rectangle 959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81" name="Rectangle 959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82" name="Rectangle 959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83" name="Rectangle 959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84" name="Rectangle 959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85" name="Rectangle 959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86" name="Rectangle 959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87" name="Rectangle 960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88" name="Rectangle 960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89" name="Rectangle 960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214" name="Group 9603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2270" name="Rectangle 960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71" name="Rectangle 960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72" name="Rectangle 960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73" name="Rectangle 960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74" name="Rectangle 960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75" name="Rectangle 960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76" name="Rectangle 961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77" name="Rectangle 961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78" name="Rectangle 961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79" name="Rectangle 961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215" name="Group 9614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2260" name="Rectangle 961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61" name="Rectangle 961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62" name="Rectangle 961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63" name="Rectangle 961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64" name="Rectangle 961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65" name="Rectangle 962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66" name="Rectangle 962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67" name="Rectangle 962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68" name="Rectangle 962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69" name="Rectangle 962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216" name="Group 9625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2250" name="Rectangle 962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51" name="Rectangle 962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52" name="Rectangle 962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53" name="Rectangle 962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54" name="Rectangle 963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55" name="Rectangle 963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56" name="Rectangle 963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57" name="Rectangle 963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58" name="Rectangle 963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59" name="Rectangle 963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217" name="Group 9636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2240" name="Rectangle 963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41" name="Rectangle 963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42" name="Rectangle 963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43" name="Rectangle 964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44" name="Rectangle 964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45" name="Rectangle 964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46" name="Rectangle 964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47" name="Rectangle 964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48" name="Rectangle 964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49" name="Rectangle 964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218" name="Group 9647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230" name="Rectangle 964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31" name="Rectangle 964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32" name="Rectangle 965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33" name="Rectangle 965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34" name="Rectangle 965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35" name="Rectangle 965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36" name="Rectangle 965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37" name="Rectangle 965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38" name="Rectangle 965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39" name="Rectangle 965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219" name="Group 9658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220" name="Rectangle 965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21" name="Rectangle 966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22" name="Rectangle 966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23" name="Rectangle 966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24" name="Rectangle 966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25" name="Rectangle 966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26" name="Rectangle 966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27" name="Rectangle 966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28" name="Rectangle 966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229" name="Rectangle 966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</p:grpSp>
      <p:grpSp>
        <p:nvGrpSpPr>
          <p:cNvPr id="2330" name="Group 10767"/>
          <p:cNvGrpSpPr>
            <a:grpSpLocks/>
          </p:cNvGrpSpPr>
          <p:nvPr/>
        </p:nvGrpSpPr>
        <p:grpSpPr bwMode="auto">
          <a:xfrm flipV="1">
            <a:off x="6096000" y="304800"/>
            <a:ext cx="457200" cy="457200"/>
            <a:chOff x="864" y="1152"/>
            <a:chExt cx="2880" cy="2880"/>
          </a:xfrm>
        </p:grpSpPr>
        <p:grpSp>
          <p:nvGrpSpPr>
            <p:cNvPr id="2331" name="Group 10768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2442" name="Rectangle 1076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43" name="Rectangle 1077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44" name="Rectangle 1077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45" name="Rectangle 1077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46" name="Rectangle 1077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47" name="Rectangle 1077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48" name="Rectangle 1077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49" name="Rectangle 1077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50" name="Rectangle 1077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51" name="Rectangle 1077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332" name="Group 10779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2432" name="Rectangle 1078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33" name="Rectangle 1078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34" name="Rectangle 1078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35" name="Rectangle 1078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36" name="Rectangle 1078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37" name="Rectangle 1078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38" name="Rectangle 1078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39" name="Rectangle 1078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40" name="Rectangle 1078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41" name="Rectangle 1078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333" name="Group 10790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2422" name="Rectangle 1079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23" name="Rectangle 1079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24" name="Rectangle 1079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25" name="Rectangle 1079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26" name="Rectangle 1079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27" name="Rectangle 1079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28" name="Rectangle 1079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29" name="Rectangle 1079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30" name="Rectangle 1079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31" name="Rectangle 1080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334" name="Group 10801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2412" name="Rectangle 1080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13" name="Rectangle 1080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14" name="Rectangle 1080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15" name="Rectangle 1080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16" name="Rectangle 1080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17" name="Rectangle 1080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18" name="Rectangle 1080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19" name="Rectangle 1080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20" name="Rectangle 1081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21" name="Rectangle 1081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335" name="Group 10812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2402" name="Rectangle 1081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03" name="Rectangle 1081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04" name="Rectangle 1081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05" name="Rectangle 1081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06" name="Rectangle 1081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07" name="Rectangle 1081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08" name="Rectangle 1081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09" name="Rectangle 1082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10" name="Rectangle 1082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11" name="Rectangle 1082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336" name="Group 10823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2392" name="Rectangle 1082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93" name="Rectangle 1082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94" name="Rectangle 1082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95" name="Rectangle 1082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96" name="Rectangle 1082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97" name="Rectangle 1082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98" name="Rectangle 1083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99" name="Rectangle 1083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00" name="Rectangle 1083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01" name="Rectangle 1083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337" name="Group 10834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2382" name="Rectangle 1083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83" name="Rectangle 1083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84" name="Rectangle 1083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85" name="Rectangle 1083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86" name="Rectangle 1083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87" name="Rectangle 1084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88" name="Rectangle 1084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89" name="Rectangle 1084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90" name="Rectangle 1084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91" name="Rectangle 1084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338" name="Group 10845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2372" name="Rectangle 1084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73" name="Rectangle 1084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74" name="Rectangle 1084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75" name="Rectangle 1084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76" name="Rectangle 1085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77" name="Rectangle 1085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78" name="Rectangle 1085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79" name="Rectangle 1085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80" name="Rectangle 1085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81" name="Rectangle 1085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339" name="Group 10856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2362" name="Rectangle 1085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63" name="Rectangle 1085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64" name="Rectangle 1085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65" name="Rectangle 1086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66" name="Rectangle 1086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67" name="Rectangle 1086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68" name="Rectangle 1086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69" name="Rectangle 1086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70" name="Rectangle 1086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71" name="Rectangle 1086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340" name="Group 10867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352" name="Rectangle 1086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53" name="Rectangle 1086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54" name="Rectangle 1087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55" name="Rectangle 1087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56" name="Rectangle 1087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57" name="Rectangle 1087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58" name="Rectangle 1087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59" name="Rectangle 1087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60" name="Rectangle 1087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61" name="Rectangle 1087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341" name="Group 10878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342" name="Rectangle 1087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43" name="Rectangle 1088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44" name="Rectangle 1088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45" name="Rectangle 1088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46" name="Rectangle 1088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47" name="Rectangle 1088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48" name="Rectangle 1088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49" name="Rectangle 1088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50" name="Rectangle 1088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351" name="Rectangle 1088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</p:grpSp>
      <p:grpSp>
        <p:nvGrpSpPr>
          <p:cNvPr id="2452" name="Group 10889"/>
          <p:cNvGrpSpPr>
            <a:grpSpLocks/>
          </p:cNvGrpSpPr>
          <p:nvPr/>
        </p:nvGrpSpPr>
        <p:grpSpPr bwMode="auto">
          <a:xfrm flipV="1">
            <a:off x="5410200" y="304800"/>
            <a:ext cx="457200" cy="457200"/>
            <a:chOff x="864" y="1152"/>
            <a:chExt cx="2880" cy="2880"/>
          </a:xfrm>
        </p:grpSpPr>
        <p:grpSp>
          <p:nvGrpSpPr>
            <p:cNvPr id="2453" name="Group 10890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2564" name="Rectangle 1089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65" name="Rectangle 1089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66" name="Rectangle 1089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67" name="Rectangle 1089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68" name="Rectangle 1089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69" name="Rectangle 1089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70" name="Rectangle 1089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71" name="Rectangle 1089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72" name="Rectangle 1089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73" name="Rectangle 1090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454" name="Group 10901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2554" name="Rectangle 1090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55" name="Rectangle 1090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56" name="Rectangle 1090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57" name="Rectangle 1090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58" name="Rectangle 1090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59" name="Rectangle 1090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60" name="Rectangle 1090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61" name="Rectangle 1090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62" name="Rectangle 1091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63" name="Rectangle 1091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455" name="Group 10912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2544" name="Rectangle 1091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45" name="Rectangle 1091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46" name="Rectangle 1091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47" name="Rectangle 1091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48" name="Rectangle 1091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49" name="Rectangle 1091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50" name="Rectangle 1091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51" name="Rectangle 1092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52" name="Rectangle 1092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53" name="Rectangle 1092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456" name="Group 10923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2534" name="Rectangle 1092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35" name="Rectangle 1092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36" name="Rectangle 1092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37" name="Rectangle 1092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38" name="Rectangle 1092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39" name="Rectangle 1092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40" name="Rectangle 1093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41" name="Rectangle 1093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42" name="Rectangle 1093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43" name="Rectangle 1093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457" name="Group 10934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2524" name="Rectangle 1093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25" name="Rectangle 1093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26" name="Rectangle 1093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27" name="Rectangle 1093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28" name="Rectangle 1093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29" name="Rectangle 1094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30" name="Rectangle 1094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31" name="Rectangle 1094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32" name="Rectangle 1094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33" name="Rectangle 1094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458" name="Group 10945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2514" name="Rectangle 1094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15" name="Rectangle 1094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16" name="Rectangle 1094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17" name="Rectangle 1094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18" name="Rectangle 1095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19" name="Rectangle 1095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20" name="Rectangle 1095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21" name="Rectangle 1095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22" name="Rectangle 1095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23" name="Rectangle 1095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459" name="Group 10956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2504" name="Rectangle 1095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05" name="Rectangle 1095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06" name="Rectangle 1095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07" name="Rectangle 1096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08" name="Rectangle 1096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09" name="Rectangle 1096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10" name="Rectangle 1096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11" name="Rectangle 1096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12" name="Rectangle 1096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13" name="Rectangle 1096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460" name="Group 10967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2494" name="Rectangle 1096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95" name="Rectangle 1096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96" name="Rectangle 1097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97" name="Rectangle 1097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98" name="Rectangle 1097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99" name="Rectangle 1097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00" name="Rectangle 1097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01" name="Rectangle 1097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02" name="Rectangle 1097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503" name="Rectangle 1097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461" name="Group 10978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2484" name="Rectangle 1097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85" name="Rectangle 1098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86" name="Rectangle 1098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87" name="Rectangle 1098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88" name="Rectangle 1098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89" name="Rectangle 1098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90" name="Rectangle 1098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91" name="Rectangle 1098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92" name="Rectangle 1098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93" name="Rectangle 1098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462" name="Group 10989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474" name="Rectangle 1099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75" name="Rectangle 1099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76" name="Rectangle 1099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77" name="Rectangle 1099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78" name="Rectangle 1099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79" name="Rectangle 1099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80" name="Rectangle 1099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81" name="Rectangle 1099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82" name="Rectangle 1099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83" name="Rectangle 1099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  <p:grpSp>
          <p:nvGrpSpPr>
            <p:cNvPr id="2463" name="Group 11000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464" name="Rectangle 1100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65" name="Rectangle 1100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66" name="Rectangle 1100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67" name="Rectangle 1100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68" name="Rectangle 1100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69" name="Rectangle 1100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70" name="Rectangle 1100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71" name="Rectangle 1100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72" name="Rectangle 1100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  <p:sp>
            <p:nvSpPr>
              <p:cNvPr id="2473" name="Rectangle 1101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sz="3200"/>
              </a:p>
            </p:txBody>
          </p:sp>
        </p:grpSp>
      </p:grpSp>
      <p:sp>
        <p:nvSpPr>
          <p:cNvPr id="2574" name="Text Box 11011"/>
          <p:cNvSpPr txBox="1">
            <a:spLocks noChangeArrowheads="1"/>
          </p:cNvSpPr>
          <p:nvPr/>
        </p:nvSpPr>
        <p:spPr bwMode="auto">
          <a:xfrm>
            <a:off x="8458200" y="1981200"/>
            <a:ext cx="12192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endParaRPr lang="en-US" altLang="en-US" sz="3200">
              <a:solidFill>
                <a:schemeClr val="bg1"/>
              </a:solidFill>
              <a:latin typeface=".VnTime" panose="020B7200000000000000" pitchFamily="34" charset="0"/>
            </a:endParaRPr>
          </a:p>
        </p:txBody>
      </p:sp>
      <p:sp>
        <p:nvSpPr>
          <p:cNvPr id="2575" name="Line 11014"/>
          <p:cNvSpPr>
            <a:spLocks noChangeShapeType="1"/>
          </p:cNvSpPr>
          <p:nvPr/>
        </p:nvSpPr>
        <p:spPr bwMode="auto">
          <a:xfrm>
            <a:off x="7162800" y="457200"/>
            <a:ext cx="21336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76" name="Line 11015"/>
          <p:cNvSpPr>
            <a:spLocks noChangeShapeType="1"/>
          </p:cNvSpPr>
          <p:nvPr/>
        </p:nvSpPr>
        <p:spPr bwMode="auto">
          <a:xfrm>
            <a:off x="7239000" y="838200"/>
            <a:ext cx="21336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77" name="Line 11016"/>
          <p:cNvSpPr>
            <a:spLocks noChangeShapeType="1"/>
          </p:cNvSpPr>
          <p:nvPr/>
        </p:nvSpPr>
        <p:spPr bwMode="auto">
          <a:xfrm>
            <a:off x="6858000" y="2133600"/>
            <a:ext cx="30480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78" name="Line 11017"/>
          <p:cNvSpPr>
            <a:spLocks noChangeShapeType="1"/>
          </p:cNvSpPr>
          <p:nvPr/>
        </p:nvSpPr>
        <p:spPr bwMode="auto">
          <a:xfrm>
            <a:off x="6858000" y="1600200"/>
            <a:ext cx="29718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79" name="Line 11018"/>
          <p:cNvSpPr>
            <a:spLocks noChangeShapeType="1"/>
          </p:cNvSpPr>
          <p:nvPr/>
        </p:nvSpPr>
        <p:spPr bwMode="auto">
          <a:xfrm>
            <a:off x="6629400" y="3276600"/>
            <a:ext cx="30480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80" name="Line 11019"/>
          <p:cNvSpPr>
            <a:spLocks noChangeShapeType="1"/>
          </p:cNvSpPr>
          <p:nvPr/>
        </p:nvSpPr>
        <p:spPr bwMode="auto">
          <a:xfrm>
            <a:off x="6629400" y="2743200"/>
            <a:ext cx="30480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81" name="Text Box 11021"/>
          <p:cNvSpPr txBox="1">
            <a:spLocks noChangeArrowheads="1"/>
          </p:cNvSpPr>
          <p:nvPr/>
        </p:nvSpPr>
        <p:spPr bwMode="auto">
          <a:xfrm>
            <a:off x="7391400" y="381000"/>
            <a:ext cx="25146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32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hai</a:t>
            </a:r>
            <a:r>
              <a:rPr lang="en-US" altLang="en-US" sz="32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32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trăm</a:t>
            </a:r>
            <a:r>
              <a:rPr lang="en-US" altLang="en-US" sz="32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2582" name="Text Box 11022"/>
          <p:cNvSpPr txBox="1">
            <a:spLocks noChangeArrowheads="1"/>
          </p:cNvSpPr>
          <p:nvPr/>
        </p:nvSpPr>
        <p:spPr bwMode="auto">
          <a:xfrm>
            <a:off x="7924800" y="1169474"/>
            <a:ext cx="9906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en-US" sz="32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300</a:t>
            </a:r>
          </a:p>
        </p:txBody>
      </p:sp>
      <p:sp>
        <p:nvSpPr>
          <p:cNvPr id="2583" name="Text Box 11023"/>
          <p:cNvSpPr txBox="1">
            <a:spLocks noChangeArrowheads="1"/>
          </p:cNvSpPr>
          <p:nvPr/>
        </p:nvSpPr>
        <p:spPr bwMode="auto">
          <a:xfrm>
            <a:off x="7696200" y="1690353"/>
            <a:ext cx="22098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32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ba</a:t>
            </a:r>
            <a:r>
              <a:rPr lang="en-US" altLang="en-US" sz="32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32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trăm</a:t>
            </a:r>
            <a:r>
              <a:rPr lang="en-US" altLang="en-US" sz="32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2584" name="Text Box 11024"/>
          <p:cNvSpPr txBox="1">
            <a:spLocks noChangeArrowheads="1"/>
          </p:cNvSpPr>
          <p:nvPr/>
        </p:nvSpPr>
        <p:spPr bwMode="auto">
          <a:xfrm>
            <a:off x="7772400" y="2312474"/>
            <a:ext cx="9906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en-US" sz="32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400</a:t>
            </a:r>
          </a:p>
        </p:txBody>
      </p:sp>
      <p:sp>
        <p:nvSpPr>
          <p:cNvPr id="2585" name="Text Box 11025"/>
          <p:cNvSpPr txBox="1">
            <a:spLocks noChangeArrowheads="1"/>
          </p:cNvSpPr>
          <p:nvPr/>
        </p:nvSpPr>
        <p:spPr bwMode="auto">
          <a:xfrm>
            <a:off x="7391400" y="2844800"/>
            <a:ext cx="20574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3200" b="1">
                <a:solidFill>
                  <a:srgbClr val="0000FF"/>
                </a:solidFill>
                <a:latin typeface="Times New Roman" panose="02020603050405020304" pitchFamily="18" charset="0"/>
              </a:rPr>
              <a:t>bốn trăm </a:t>
            </a:r>
          </a:p>
        </p:txBody>
      </p:sp>
      <p:sp>
        <p:nvSpPr>
          <p:cNvPr id="2586" name="Line 11026"/>
          <p:cNvSpPr>
            <a:spLocks noChangeShapeType="1"/>
          </p:cNvSpPr>
          <p:nvPr/>
        </p:nvSpPr>
        <p:spPr bwMode="auto">
          <a:xfrm>
            <a:off x="6858000" y="4673600"/>
            <a:ext cx="30480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87" name="Line 11027"/>
          <p:cNvSpPr>
            <a:spLocks noChangeShapeType="1"/>
          </p:cNvSpPr>
          <p:nvPr/>
        </p:nvSpPr>
        <p:spPr bwMode="auto">
          <a:xfrm>
            <a:off x="6858000" y="4064000"/>
            <a:ext cx="29718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88" name="Line 11028"/>
          <p:cNvSpPr>
            <a:spLocks noChangeShapeType="1"/>
          </p:cNvSpPr>
          <p:nvPr/>
        </p:nvSpPr>
        <p:spPr bwMode="auto">
          <a:xfrm>
            <a:off x="7162800" y="6096000"/>
            <a:ext cx="29718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89" name="Line 11029"/>
          <p:cNvSpPr>
            <a:spLocks noChangeShapeType="1"/>
          </p:cNvSpPr>
          <p:nvPr/>
        </p:nvSpPr>
        <p:spPr bwMode="auto">
          <a:xfrm>
            <a:off x="7010400" y="5562600"/>
            <a:ext cx="30480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0" name="Text Box 11036"/>
          <p:cNvSpPr txBox="1">
            <a:spLocks noChangeArrowheads="1"/>
          </p:cNvSpPr>
          <p:nvPr/>
        </p:nvSpPr>
        <p:spPr bwMode="auto">
          <a:xfrm>
            <a:off x="8077200" y="3645437"/>
            <a:ext cx="9906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en-US" sz="32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500</a:t>
            </a:r>
          </a:p>
        </p:txBody>
      </p:sp>
      <p:sp>
        <p:nvSpPr>
          <p:cNvPr id="2591" name="Text Box 11037"/>
          <p:cNvSpPr txBox="1">
            <a:spLocks noChangeArrowheads="1"/>
          </p:cNvSpPr>
          <p:nvPr/>
        </p:nvSpPr>
        <p:spPr bwMode="auto">
          <a:xfrm>
            <a:off x="7467600" y="4230353"/>
            <a:ext cx="21336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32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năm</a:t>
            </a:r>
            <a:r>
              <a:rPr lang="en-US" altLang="en-US" sz="32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32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trăm</a:t>
            </a:r>
            <a:r>
              <a:rPr lang="en-US" altLang="en-US" sz="32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2592" name="Text Box 11038"/>
          <p:cNvSpPr txBox="1">
            <a:spLocks noChangeArrowheads="1"/>
          </p:cNvSpPr>
          <p:nvPr/>
        </p:nvSpPr>
        <p:spPr bwMode="auto">
          <a:xfrm>
            <a:off x="8001000" y="5119353"/>
            <a:ext cx="9906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en-US" sz="32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600</a:t>
            </a:r>
          </a:p>
        </p:txBody>
      </p:sp>
      <p:sp>
        <p:nvSpPr>
          <p:cNvPr id="2593" name="Text Box 11039"/>
          <p:cNvSpPr txBox="1">
            <a:spLocks noChangeArrowheads="1"/>
          </p:cNvSpPr>
          <p:nvPr/>
        </p:nvSpPr>
        <p:spPr bwMode="auto">
          <a:xfrm>
            <a:off x="7696200" y="5626995"/>
            <a:ext cx="22098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32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sáu</a:t>
            </a:r>
            <a:r>
              <a:rPr lang="en-US" altLang="en-US" sz="32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32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trăm</a:t>
            </a:r>
            <a:r>
              <a:rPr lang="en-US" altLang="en-US" sz="32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2594" name="Text Box 5510"/>
          <p:cNvSpPr txBox="1">
            <a:spLocks noChangeArrowheads="1"/>
          </p:cNvSpPr>
          <p:nvPr/>
        </p:nvSpPr>
        <p:spPr bwMode="auto">
          <a:xfrm>
            <a:off x="7924800" y="25400"/>
            <a:ext cx="9906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en-US" sz="3200" b="1">
                <a:solidFill>
                  <a:srgbClr val="0000FF"/>
                </a:solidFill>
                <a:latin typeface="Times New Roman" panose="02020603050405020304" pitchFamily="18" charset="0"/>
              </a:rPr>
              <a:t>200</a:t>
            </a:r>
          </a:p>
        </p:txBody>
      </p:sp>
      <p:sp>
        <p:nvSpPr>
          <p:cNvPr id="2595" name="Line 6977"/>
          <p:cNvSpPr>
            <a:spLocks noChangeShapeType="1"/>
          </p:cNvSpPr>
          <p:nvPr/>
        </p:nvSpPr>
        <p:spPr bwMode="auto">
          <a:xfrm>
            <a:off x="2057400" y="304800"/>
            <a:ext cx="0" cy="65532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6" name="Text Box 11013"/>
          <p:cNvSpPr txBox="1">
            <a:spLocks noChangeArrowheads="1"/>
          </p:cNvSpPr>
          <p:nvPr/>
        </p:nvSpPr>
        <p:spPr bwMode="auto">
          <a:xfrm>
            <a:off x="347472" y="976750"/>
            <a:ext cx="2057400" cy="28007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</a:pPr>
            <a:r>
              <a:rPr lang="en-US" altLang="en-US" sz="4400" b="1" dirty="0" err="1" smtClean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Đọc</a:t>
            </a:r>
            <a:r>
              <a:rPr lang="en-US" altLang="en-US" sz="4400" b="1" dirty="0" smtClean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altLang="en-US" sz="4400" b="1" dirty="0" err="1" smtClean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viết</a:t>
            </a:r>
            <a:r>
              <a:rPr lang="en-US" altLang="en-US" sz="4400" b="1" dirty="0" smtClean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(</a:t>
            </a:r>
            <a:r>
              <a:rPr lang="en-US" altLang="en-US" sz="4400" b="1" dirty="0" err="1" smtClean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theo</a:t>
            </a:r>
            <a:r>
              <a:rPr lang="en-US" altLang="en-US" sz="4400" b="1" dirty="0" smtClean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en-US" sz="4400" b="1" dirty="0" err="1" smtClean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mẫu</a:t>
            </a:r>
            <a:r>
              <a:rPr lang="en-US" altLang="en-US" sz="4400" b="1" dirty="0" smtClean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)</a:t>
            </a:r>
            <a:endParaRPr lang="en-US" altLang="en-US" sz="4400" b="1" dirty="0">
              <a:solidFill>
                <a:srgbClr val="C0000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381362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16" dur="10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25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25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8" dur="1000"/>
                                        <p:tgtEl>
                                          <p:spTgt spid="2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5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5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35" dur="1000"/>
                                        <p:tgtEl>
                                          <p:spTgt spid="2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25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25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42" dur="1000"/>
                                        <p:tgtEl>
                                          <p:spTgt spid="25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25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25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49" dur="1000"/>
                                        <p:tgtEl>
                                          <p:spTgt spid="25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25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25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56" dur="1000"/>
                                        <p:tgtEl>
                                          <p:spTgt spid="2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5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25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63" dur="1000"/>
                                        <p:tgtEl>
                                          <p:spTgt spid="2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25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25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70" dur="1000"/>
                                        <p:tgtEl>
                                          <p:spTgt spid="2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25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25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77" dur="1000"/>
                                        <p:tgtEl>
                                          <p:spTgt spid="2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25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25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84" dur="1000"/>
                                        <p:tgtEl>
                                          <p:spTgt spid="2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250" grpId="0"/>
      <p:bldP spid="2581" grpId="0"/>
      <p:bldP spid="2582" grpId="0"/>
      <p:bldP spid="2583" grpId="0"/>
      <p:bldP spid="2584" grpId="0"/>
      <p:bldP spid="2585" grpId="0"/>
      <p:bldP spid="2590" grpId="0"/>
      <p:bldP spid="2591" grpId="0"/>
      <p:bldP spid="2592" grpId="0"/>
      <p:bldP spid="2593" grpId="0"/>
      <p:bldP spid="2594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00" y="0"/>
            <a:ext cx="12190499" cy="6858000"/>
          </a:xfrm>
          <a:prstGeom prst="rect">
            <a:avLst/>
          </a:prstGeom>
        </p:spPr>
      </p:pic>
      <p:grpSp>
        <p:nvGrpSpPr>
          <p:cNvPr id="4" name="Group 6244"/>
          <p:cNvGrpSpPr>
            <a:grpSpLocks/>
          </p:cNvGrpSpPr>
          <p:nvPr/>
        </p:nvGrpSpPr>
        <p:grpSpPr bwMode="auto">
          <a:xfrm flipV="1">
            <a:off x="2438400" y="1143000"/>
            <a:ext cx="457200" cy="457200"/>
            <a:chOff x="864" y="1152"/>
            <a:chExt cx="2880" cy="2880"/>
          </a:xfrm>
        </p:grpSpPr>
        <p:grpSp>
          <p:nvGrpSpPr>
            <p:cNvPr id="5" name="Group 6245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16" name="Rectangle 624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7" name="Rectangle 624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8" name="Rectangle 624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9" name="Rectangle 624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" name="Rectangle 625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" name="Rectangle 625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" name="Rectangle 625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3" name="Rectangle 625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" name="Rectangle 625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" name="Rectangle 625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" name="Group 6256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06" name="Rectangle 625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" name="Rectangle 625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" name="Rectangle 625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" name="Rectangle 626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0" name="Rectangle 626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1" name="Rectangle 626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2" name="Rectangle 626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3" name="Rectangle 626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4" name="Rectangle 626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" name="Rectangle 626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7" name="Group 6267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96" name="Rectangle 626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" name="Rectangle 626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8" name="Rectangle 627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9" name="Rectangle 627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0" name="Rectangle 627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1" name="Rectangle 627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" name="Rectangle 627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" name="Rectangle 627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" name="Rectangle 627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" name="Rectangle 627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8" name="Group 6278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86" name="Rectangle 627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7" name="Rectangle 628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" name="Rectangle 628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9" name="Rectangle 628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0" name="Rectangle 628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1" name="Rectangle 628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" name="Rectangle 628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" name="Rectangle 628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" name="Rectangle 628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" name="Rectangle 628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9" name="Group 6289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76" name="Rectangle 629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" name="Rectangle 629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8" name="Rectangle 629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9" name="Rectangle 629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0" name="Rectangle 629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" name="Rectangle 629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" name="Rectangle 629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" name="Rectangle 629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" name="Rectangle 629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" name="Rectangle 629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0" name="Group 6300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66" name="Rectangle 630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7" name="Rectangle 630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8" name="Rectangle 630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9" name="Rectangle 630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" name="Rectangle 630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" name="Rectangle 630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" name="Rectangle 630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3" name="Rectangle 630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4" name="Rectangle 630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" name="Rectangle 631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" name="Group 6311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56" name="Rectangle 631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7" name="Rectangle 631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" name="Rectangle 631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" name="Rectangle 631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" name="Rectangle 631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1" name="Rectangle 631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2" name="Rectangle 631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" name="Rectangle 631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" name="Rectangle 632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" name="Rectangle 632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" name="Group 6322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46" name="Rectangle 632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" name="Rectangle 632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" name="Rectangle 632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" name="Rectangle 632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" name="Rectangle 632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" name="Rectangle 632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" name="Rectangle 632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" name="Rectangle 633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" name="Rectangle 633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" name="Rectangle 633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" name="Group 6333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36" name="Rectangle 633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7" name="Rectangle 633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" name="Rectangle 633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" name="Rectangle 633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" name="Rectangle 633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" name="Rectangle 633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" name="Rectangle 634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" name="Rectangle 634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" name="Rectangle 634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" name="Rectangle 634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" name="Group 6344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6" name="Rectangle 634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" name="Rectangle 634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" name="Rectangle 634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" name="Rectangle 634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" name="Rectangle 634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" name="Rectangle 635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" name="Rectangle 635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" name="Rectangle 635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" name="Rectangle 635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" name="Rectangle 635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5" name="Group 6355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6" name="Rectangle 635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" name="Rectangle 635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" name="Rectangle 635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" name="Rectangle 635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" name="Rectangle 636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" name="Rectangle 636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" name="Rectangle 636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" name="Rectangle 636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" name="Rectangle 636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" name="Rectangle 636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26" name="Group 6366"/>
          <p:cNvGrpSpPr>
            <a:grpSpLocks/>
          </p:cNvGrpSpPr>
          <p:nvPr/>
        </p:nvGrpSpPr>
        <p:grpSpPr bwMode="auto">
          <a:xfrm flipV="1">
            <a:off x="2438400" y="1676400"/>
            <a:ext cx="457200" cy="457200"/>
            <a:chOff x="864" y="1152"/>
            <a:chExt cx="2880" cy="2880"/>
          </a:xfrm>
        </p:grpSpPr>
        <p:grpSp>
          <p:nvGrpSpPr>
            <p:cNvPr id="127" name="Group 6367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238" name="Rectangle 636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9" name="Rectangle 636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0" name="Rectangle 637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1" name="Rectangle 637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2" name="Rectangle 637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3" name="Rectangle 637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4" name="Rectangle 637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5" name="Rectangle 637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6" name="Rectangle 637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7" name="Rectangle 637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8" name="Group 6378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228" name="Rectangle 637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9" name="Rectangle 638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0" name="Rectangle 638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1" name="Rectangle 638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2" name="Rectangle 638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3" name="Rectangle 638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4" name="Rectangle 638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5" name="Rectangle 638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6" name="Rectangle 638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7" name="Rectangle 638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9" name="Group 6389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218" name="Rectangle 639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9" name="Rectangle 639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0" name="Rectangle 639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1" name="Rectangle 639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2" name="Rectangle 639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3" name="Rectangle 639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4" name="Rectangle 639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5" name="Rectangle 639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6" name="Rectangle 639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7" name="Rectangle 639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0" name="Group 6400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208" name="Rectangle 640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9" name="Rectangle 640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0" name="Rectangle 640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1" name="Rectangle 640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2" name="Rectangle 640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3" name="Rectangle 640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4" name="Rectangle 640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5" name="Rectangle 640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6" name="Rectangle 640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7" name="Rectangle 641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1" name="Group 6411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98" name="Rectangle 641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9" name="Rectangle 641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0" name="Rectangle 641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1" name="Rectangle 641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2" name="Rectangle 641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3" name="Rectangle 641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4" name="Rectangle 641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5" name="Rectangle 641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6" name="Rectangle 642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" name="Rectangle 642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2" name="Group 6422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88" name="Rectangle 642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9" name="Rectangle 642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0" name="Rectangle 642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1" name="Rectangle 642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2" name="Rectangle 642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3" name="Rectangle 642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4" name="Rectangle 642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5" name="Rectangle 643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6" name="Rectangle 643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7" name="Rectangle 643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3" name="Group 6433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78" name="Rectangle 643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9" name="Rectangle 643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0" name="Rectangle 643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1" name="Rectangle 643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2" name="Rectangle 643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3" name="Rectangle 643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4" name="Rectangle 644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5" name="Rectangle 644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6" name="Rectangle 644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7" name="Rectangle 644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4" name="Group 6444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68" name="Rectangle 644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" name="Rectangle 644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" name="Rectangle 644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1" name="Rectangle 644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2" name="Rectangle 644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3" name="Rectangle 645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4" name="Rectangle 645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5" name="Rectangle 645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6" name="Rectangle 645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7" name="Rectangle 645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5" name="Group 6455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58" name="Rectangle 645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9" name="Rectangle 645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0" name="Rectangle 645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1" name="Rectangle 645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2" name="Rectangle 646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3" name="Rectangle 646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" name="Rectangle 646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" name="Rectangle 646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" name="Rectangle 646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" name="Rectangle 646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6" name="Group 6466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48" name="Rectangle 646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9" name="Rectangle 646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0" name="Rectangle 646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1" name="Rectangle 647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2" name="Rectangle 647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3" name="Rectangle 647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4" name="Rectangle 647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5" name="Rectangle 647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6" name="Rectangle 647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7" name="Rectangle 647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7" name="Group 6477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38" name="Rectangle 647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9" name="Rectangle 647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0" name="Rectangle 648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1" name="Rectangle 648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2" name="Rectangle 648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" name="Rectangle 648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" name="Rectangle 648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" name="Rectangle 648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" name="Rectangle 648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7" name="Rectangle 648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248" name="Group 6488"/>
          <p:cNvGrpSpPr>
            <a:grpSpLocks/>
          </p:cNvGrpSpPr>
          <p:nvPr/>
        </p:nvGrpSpPr>
        <p:grpSpPr bwMode="auto">
          <a:xfrm flipV="1">
            <a:off x="2438400" y="3048000"/>
            <a:ext cx="457200" cy="457200"/>
            <a:chOff x="864" y="1152"/>
            <a:chExt cx="2880" cy="2880"/>
          </a:xfrm>
        </p:grpSpPr>
        <p:grpSp>
          <p:nvGrpSpPr>
            <p:cNvPr id="249" name="Group 6489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360" name="Rectangle 649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1" name="Rectangle 649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2" name="Rectangle 649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3" name="Rectangle 649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4" name="Rectangle 649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5" name="Rectangle 649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6" name="Rectangle 649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7" name="Rectangle 649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8" name="Rectangle 649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69" name="Rectangle 649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0" name="Group 6500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350" name="Rectangle 650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1" name="Rectangle 650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2" name="Rectangle 650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3" name="Rectangle 650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4" name="Rectangle 650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5" name="Rectangle 650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6" name="Rectangle 650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7" name="Rectangle 650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8" name="Rectangle 650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9" name="Rectangle 651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1" name="Group 6511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340" name="Rectangle 651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1" name="Rectangle 651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2" name="Rectangle 651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3" name="Rectangle 651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4" name="Rectangle 651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5" name="Rectangle 651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6" name="Rectangle 651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7" name="Rectangle 651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8" name="Rectangle 652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9" name="Rectangle 652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2" name="Group 6522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330" name="Rectangle 652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1" name="Rectangle 652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2" name="Rectangle 652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3" name="Rectangle 652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4" name="Rectangle 652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5" name="Rectangle 652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6" name="Rectangle 652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7" name="Rectangle 653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8" name="Rectangle 653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9" name="Rectangle 653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3" name="Group 6533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320" name="Rectangle 653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1" name="Rectangle 653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2" name="Rectangle 653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3" name="Rectangle 653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4" name="Rectangle 653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5" name="Rectangle 653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6" name="Rectangle 654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7" name="Rectangle 654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8" name="Rectangle 654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9" name="Rectangle 654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4" name="Group 6544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310" name="Rectangle 654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1" name="Rectangle 654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2" name="Rectangle 654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3" name="Rectangle 654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4" name="Rectangle 654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5" name="Rectangle 655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6" name="Rectangle 655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" name="Rectangle 655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" name="Rectangle 655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9" name="Rectangle 655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5" name="Group 6555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300" name="Rectangle 655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1" name="Rectangle 655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2" name="Rectangle 655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3" name="Rectangle 655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4" name="Rectangle 656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5" name="Rectangle 656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6" name="Rectangle 656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" name="Rectangle 656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8" name="Rectangle 656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9" name="Rectangle 656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6" name="Group 6566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290" name="Rectangle 656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1" name="Rectangle 656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2" name="Rectangle 656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3" name="Rectangle 657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4" name="Rectangle 657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5" name="Rectangle 657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6" name="Rectangle 657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" name="Rectangle 657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8" name="Rectangle 657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9" name="Rectangle 657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7" name="Group 6577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280" name="Rectangle 657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1" name="Rectangle 657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2" name="Rectangle 658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3" name="Rectangle 658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4" name="Rectangle 658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5" name="Rectangle 658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6" name="Rectangle 658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" name="Rectangle 658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8" name="Rectangle 658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9" name="Rectangle 658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8" name="Group 6588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70" name="Rectangle 658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1" name="Rectangle 659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2" name="Rectangle 659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3" name="Rectangle 659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4" name="Rectangle 659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5" name="Rectangle 659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" name="Rectangle 659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" name="Rectangle 659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8" name="Rectangle 659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9" name="Rectangle 659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9" name="Group 6599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60" name="Rectangle 660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1" name="Rectangle 660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2" name="Rectangle 660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3" name="Rectangle 660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4" name="Rectangle 660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5" name="Rectangle 660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" name="Rectangle 660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7" name="Rectangle 660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8" name="Rectangle 660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9" name="Rectangle 660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370" name="Group 6610"/>
          <p:cNvGrpSpPr>
            <a:grpSpLocks/>
          </p:cNvGrpSpPr>
          <p:nvPr/>
        </p:nvGrpSpPr>
        <p:grpSpPr bwMode="auto">
          <a:xfrm flipV="1">
            <a:off x="2438400" y="3581400"/>
            <a:ext cx="457200" cy="457200"/>
            <a:chOff x="864" y="1152"/>
            <a:chExt cx="2880" cy="2880"/>
          </a:xfrm>
        </p:grpSpPr>
        <p:grpSp>
          <p:nvGrpSpPr>
            <p:cNvPr id="371" name="Group 6611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482" name="Rectangle 661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3" name="Rectangle 661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4" name="Rectangle 661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5" name="Rectangle 661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6" name="Rectangle 661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7" name="Rectangle 661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8" name="Rectangle 661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9" name="Rectangle 661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0" name="Rectangle 662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91" name="Rectangle 662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72" name="Group 6622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472" name="Rectangle 662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3" name="Rectangle 662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4" name="Rectangle 662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5" name="Rectangle 662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6" name="Rectangle 662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7" name="Rectangle 662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8" name="Rectangle 662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9" name="Rectangle 663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0" name="Rectangle 663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81" name="Rectangle 663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73" name="Group 6633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462" name="Rectangle 663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3" name="Rectangle 663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4" name="Rectangle 663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5" name="Rectangle 663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6" name="Rectangle 663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7" name="Rectangle 663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8" name="Rectangle 664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9" name="Rectangle 664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0" name="Rectangle 664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71" name="Rectangle 664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74" name="Group 6644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452" name="Rectangle 664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3" name="Rectangle 664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4" name="Rectangle 664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5" name="Rectangle 664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6" name="Rectangle 664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7" name="Rectangle 665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8" name="Rectangle 665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9" name="Rectangle 665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0" name="Rectangle 665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61" name="Rectangle 665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75" name="Group 6655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442" name="Rectangle 665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3" name="Rectangle 665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4" name="Rectangle 665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5" name="Rectangle 665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6" name="Rectangle 666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7" name="Rectangle 666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8" name="Rectangle 666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9" name="Rectangle 666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0" name="Rectangle 666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51" name="Rectangle 666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76" name="Group 6666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432" name="Rectangle 666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3" name="Rectangle 666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4" name="Rectangle 666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5" name="Rectangle 667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6" name="Rectangle 667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7" name="Rectangle 667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8" name="Rectangle 667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9" name="Rectangle 667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0" name="Rectangle 667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41" name="Rectangle 667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77" name="Group 6677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422" name="Rectangle 667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3" name="Rectangle 667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4" name="Rectangle 668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5" name="Rectangle 668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6" name="Rectangle 668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7" name="Rectangle 668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8" name="Rectangle 668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9" name="Rectangle 668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0" name="Rectangle 668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" name="Rectangle 668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78" name="Group 6688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412" name="Rectangle 668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3" name="Rectangle 669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4" name="Rectangle 669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5" name="Rectangle 669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6" name="Rectangle 669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7" name="Rectangle 669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8" name="Rectangle 669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9" name="Rectangle 669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0" name="Rectangle 669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1" name="Rectangle 669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79" name="Group 6699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402" name="Rectangle 670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3" name="Rectangle 670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4" name="Rectangle 670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5" name="Rectangle 670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6" name="Rectangle 670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7" name="Rectangle 670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8" name="Rectangle 670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9" name="Rectangle 670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0" name="Rectangle 670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11" name="Rectangle 670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80" name="Group 6710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392" name="Rectangle 671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3" name="Rectangle 671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4" name="Rectangle 671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5" name="Rectangle 671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6" name="Rectangle 671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7" name="Rectangle 671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8" name="Rectangle 671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9" name="Rectangle 671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0" name="Rectangle 671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1" name="Rectangle 672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81" name="Group 6721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382" name="Rectangle 672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3" name="Rectangle 672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4" name="Rectangle 672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5" name="Rectangle 672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6" name="Rectangle 672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7" name="Rectangle 672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8" name="Rectangle 672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9" name="Rectangle 672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0" name="Rectangle 673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1" name="Rectangle 673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492" name="Group 6732"/>
          <p:cNvGrpSpPr>
            <a:grpSpLocks/>
          </p:cNvGrpSpPr>
          <p:nvPr/>
        </p:nvGrpSpPr>
        <p:grpSpPr bwMode="auto">
          <a:xfrm flipV="1">
            <a:off x="2438400" y="4953000"/>
            <a:ext cx="457200" cy="457200"/>
            <a:chOff x="864" y="1152"/>
            <a:chExt cx="2880" cy="2880"/>
          </a:xfrm>
        </p:grpSpPr>
        <p:grpSp>
          <p:nvGrpSpPr>
            <p:cNvPr id="493" name="Group 6733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604" name="Rectangle 673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5" name="Rectangle 673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6" name="Rectangle 673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7" name="Rectangle 673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8" name="Rectangle 673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9" name="Rectangle 673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10" name="Rectangle 674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11" name="Rectangle 674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12" name="Rectangle 674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13" name="Rectangle 674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94" name="Group 6744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594" name="Rectangle 674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5" name="Rectangle 674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6" name="Rectangle 674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7" name="Rectangle 674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8" name="Rectangle 674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9" name="Rectangle 675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0" name="Rectangle 675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1" name="Rectangle 675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2" name="Rectangle 675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03" name="Rectangle 675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95" name="Group 6755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584" name="Rectangle 675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5" name="Rectangle 675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6" name="Rectangle 675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7" name="Rectangle 675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8" name="Rectangle 676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9" name="Rectangle 676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0" name="Rectangle 676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1" name="Rectangle 676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2" name="Rectangle 676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93" name="Rectangle 676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96" name="Group 6766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574" name="Rectangle 676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75" name="Rectangle 676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76" name="Rectangle 676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77" name="Rectangle 677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78" name="Rectangle 677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79" name="Rectangle 677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0" name="Rectangle 677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1" name="Rectangle 677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2" name="Rectangle 677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83" name="Rectangle 677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97" name="Group 6777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564" name="Rectangle 677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65" name="Rectangle 677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66" name="Rectangle 678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67" name="Rectangle 678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68" name="Rectangle 678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69" name="Rectangle 678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70" name="Rectangle 678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71" name="Rectangle 678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72" name="Rectangle 678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73" name="Rectangle 678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98" name="Group 6788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554" name="Rectangle 678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5" name="Rectangle 679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6" name="Rectangle 679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7" name="Rectangle 679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8" name="Rectangle 679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9" name="Rectangle 679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60" name="Rectangle 679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61" name="Rectangle 679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62" name="Rectangle 679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63" name="Rectangle 679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99" name="Group 6799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544" name="Rectangle 680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5" name="Rectangle 680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6" name="Rectangle 680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7" name="Rectangle 680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8" name="Rectangle 680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9" name="Rectangle 680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0" name="Rectangle 680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1" name="Rectangle 680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2" name="Rectangle 680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53" name="Rectangle 680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500" name="Group 6810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534" name="Rectangle 681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5" name="Rectangle 681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6" name="Rectangle 681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7" name="Rectangle 681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8" name="Rectangle 681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9" name="Rectangle 681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0" name="Rectangle 681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1" name="Rectangle 681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2" name="Rectangle 681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43" name="Rectangle 682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501" name="Group 6821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524" name="Rectangle 682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5" name="Rectangle 682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6" name="Rectangle 682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7" name="Rectangle 682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8" name="Rectangle 682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9" name="Rectangle 682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0" name="Rectangle 682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1" name="Rectangle 682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2" name="Rectangle 683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33" name="Rectangle 683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502" name="Group 6832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514" name="Rectangle 683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5" name="Rectangle 683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6" name="Rectangle 683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7" name="Rectangle 683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8" name="Rectangle 683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9" name="Rectangle 683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0" name="Rectangle 683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1" name="Rectangle 684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2" name="Rectangle 684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3" name="Rectangle 684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503" name="Group 6843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504" name="Rectangle 684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5" name="Rectangle 684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6" name="Rectangle 684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7" name="Rectangle 684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8" name="Rectangle 684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9" name="Rectangle 684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0" name="Rectangle 685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1" name="Rectangle 685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2" name="Rectangle 685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3" name="Rectangle 685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614" name="Group 6854"/>
          <p:cNvGrpSpPr>
            <a:grpSpLocks/>
          </p:cNvGrpSpPr>
          <p:nvPr/>
        </p:nvGrpSpPr>
        <p:grpSpPr bwMode="auto">
          <a:xfrm flipV="1">
            <a:off x="2438400" y="5486400"/>
            <a:ext cx="457200" cy="457200"/>
            <a:chOff x="864" y="1152"/>
            <a:chExt cx="2880" cy="2880"/>
          </a:xfrm>
        </p:grpSpPr>
        <p:grpSp>
          <p:nvGrpSpPr>
            <p:cNvPr id="615" name="Group 6855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726" name="Rectangle 685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7" name="Rectangle 685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8" name="Rectangle 685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9" name="Rectangle 685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30" name="Rectangle 686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31" name="Rectangle 686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32" name="Rectangle 686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33" name="Rectangle 686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34" name="Rectangle 686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35" name="Rectangle 686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16" name="Group 6866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716" name="Rectangle 686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7" name="Rectangle 686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8" name="Rectangle 686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9" name="Rectangle 687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0" name="Rectangle 687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1" name="Rectangle 687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2" name="Rectangle 687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3" name="Rectangle 687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4" name="Rectangle 687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25" name="Rectangle 687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17" name="Group 6877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706" name="Rectangle 687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7" name="Rectangle 687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8" name="Rectangle 688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9" name="Rectangle 688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0" name="Rectangle 688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1" name="Rectangle 688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2" name="Rectangle 688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3" name="Rectangle 688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4" name="Rectangle 688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15" name="Rectangle 688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18" name="Group 6888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696" name="Rectangle 688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97" name="Rectangle 689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98" name="Rectangle 689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99" name="Rectangle 689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0" name="Rectangle 689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1" name="Rectangle 689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2" name="Rectangle 689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3" name="Rectangle 689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4" name="Rectangle 689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05" name="Rectangle 689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19" name="Group 6899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686" name="Rectangle 690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87" name="Rectangle 690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88" name="Rectangle 690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89" name="Rectangle 690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90" name="Rectangle 690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91" name="Rectangle 690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92" name="Rectangle 690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93" name="Rectangle 690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94" name="Rectangle 690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95" name="Rectangle 690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20" name="Group 6910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676" name="Rectangle 691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77" name="Rectangle 691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78" name="Rectangle 691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79" name="Rectangle 691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80" name="Rectangle 691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81" name="Rectangle 691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82" name="Rectangle 691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83" name="Rectangle 691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84" name="Rectangle 691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85" name="Rectangle 692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21" name="Group 6921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666" name="Rectangle 692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7" name="Rectangle 692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8" name="Rectangle 692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9" name="Rectangle 692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70" name="Rectangle 692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71" name="Rectangle 692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72" name="Rectangle 692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73" name="Rectangle 692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74" name="Rectangle 693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75" name="Rectangle 693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22" name="Group 6932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656" name="Rectangle 693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7" name="Rectangle 693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8" name="Rectangle 693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9" name="Rectangle 693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0" name="Rectangle 693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1" name="Rectangle 693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2" name="Rectangle 693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3" name="Rectangle 694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4" name="Rectangle 694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65" name="Rectangle 694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23" name="Group 6943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646" name="Rectangle 694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7" name="Rectangle 694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8" name="Rectangle 694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9" name="Rectangle 694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0" name="Rectangle 694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1" name="Rectangle 694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2" name="Rectangle 695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3" name="Rectangle 695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4" name="Rectangle 695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55" name="Rectangle 695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24" name="Group 6954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636" name="Rectangle 695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7" name="Rectangle 695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8" name="Rectangle 695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9" name="Rectangle 695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0" name="Rectangle 695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1" name="Rectangle 696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2" name="Rectangle 696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3" name="Rectangle 696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4" name="Rectangle 696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45" name="Rectangle 696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625" name="Group 6965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626" name="Rectangle 696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27" name="Rectangle 696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28" name="Rectangle 696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29" name="Rectangle 696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0" name="Rectangle 697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1" name="Rectangle 697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2" name="Rectangle 697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3" name="Rectangle 697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4" name="Rectangle 697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635" name="Rectangle 697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sp>
        <p:nvSpPr>
          <p:cNvPr id="736" name="Line 6977"/>
          <p:cNvSpPr>
            <a:spLocks noChangeShapeType="1"/>
          </p:cNvSpPr>
          <p:nvPr/>
        </p:nvSpPr>
        <p:spPr bwMode="auto">
          <a:xfrm>
            <a:off x="2151888" y="304800"/>
            <a:ext cx="0" cy="65532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37" name="Line 6979"/>
          <p:cNvSpPr>
            <a:spLocks noChangeShapeType="1"/>
          </p:cNvSpPr>
          <p:nvPr/>
        </p:nvSpPr>
        <p:spPr bwMode="auto">
          <a:xfrm>
            <a:off x="10210800" y="228600"/>
            <a:ext cx="0" cy="66294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38" name="Line 6982"/>
          <p:cNvSpPr>
            <a:spLocks noChangeShapeType="1"/>
          </p:cNvSpPr>
          <p:nvPr/>
        </p:nvSpPr>
        <p:spPr bwMode="auto">
          <a:xfrm>
            <a:off x="2133600" y="2514600"/>
            <a:ext cx="807720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39" name="Line 6983"/>
          <p:cNvSpPr>
            <a:spLocks noChangeShapeType="1"/>
          </p:cNvSpPr>
          <p:nvPr/>
        </p:nvSpPr>
        <p:spPr bwMode="auto">
          <a:xfrm>
            <a:off x="2133600" y="4572000"/>
            <a:ext cx="807720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40" name="Group 7961"/>
          <p:cNvGrpSpPr>
            <a:grpSpLocks/>
          </p:cNvGrpSpPr>
          <p:nvPr/>
        </p:nvGrpSpPr>
        <p:grpSpPr bwMode="auto">
          <a:xfrm flipV="1">
            <a:off x="3124200" y="3581400"/>
            <a:ext cx="457200" cy="457200"/>
            <a:chOff x="864" y="1152"/>
            <a:chExt cx="2880" cy="2880"/>
          </a:xfrm>
        </p:grpSpPr>
        <p:grpSp>
          <p:nvGrpSpPr>
            <p:cNvPr id="741" name="Group 7962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852" name="Rectangle 796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3" name="Rectangle 796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4" name="Rectangle 796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5" name="Rectangle 796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6" name="Rectangle 796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7" name="Rectangle 796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8" name="Rectangle 796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9" name="Rectangle 797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60" name="Rectangle 797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61" name="Rectangle 797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742" name="Group 7973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842" name="Rectangle 797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3" name="Rectangle 797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4" name="Rectangle 797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5" name="Rectangle 797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6" name="Rectangle 797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7" name="Rectangle 797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8" name="Rectangle 798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9" name="Rectangle 798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0" name="Rectangle 798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51" name="Rectangle 798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743" name="Group 7984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832" name="Rectangle 798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3" name="Rectangle 798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4" name="Rectangle 798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5" name="Rectangle 798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6" name="Rectangle 798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7" name="Rectangle 799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8" name="Rectangle 799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9" name="Rectangle 799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0" name="Rectangle 799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41" name="Rectangle 799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744" name="Group 7995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822" name="Rectangle 799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3" name="Rectangle 799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4" name="Rectangle 799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5" name="Rectangle 799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6" name="Rectangle 800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7" name="Rectangle 800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8" name="Rectangle 800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9" name="Rectangle 800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0" name="Rectangle 800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31" name="Rectangle 800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745" name="Group 8006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812" name="Rectangle 800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3" name="Rectangle 800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4" name="Rectangle 800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5" name="Rectangle 801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6" name="Rectangle 801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7" name="Rectangle 801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8" name="Rectangle 801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9" name="Rectangle 801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0" name="Rectangle 801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21" name="Rectangle 801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746" name="Group 8017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802" name="Rectangle 801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03" name="Rectangle 801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04" name="Rectangle 802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05" name="Rectangle 802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06" name="Rectangle 802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07" name="Rectangle 802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08" name="Rectangle 802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09" name="Rectangle 802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0" name="Rectangle 802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11" name="Rectangle 802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747" name="Group 8028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792" name="Rectangle 802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93" name="Rectangle 803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94" name="Rectangle 803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95" name="Rectangle 803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96" name="Rectangle 803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97" name="Rectangle 803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98" name="Rectangle 803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99" name="Rectangle 803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00" name="Rectangle 803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01" name="Rectangle 803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748" name="Group 8039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782" name="Rectangle 804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83" name="Rectangle 804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84" name="Rectangle 804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85" name="Rectangle 804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86" name="Rectangle 804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87" name="Rectangle 804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88" name="Rectangle 804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89" name="Rectangle 804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90" name="Rectangle 804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91" name="Rectangle 804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749" name="Group 8050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772" name="Rectangle 805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3" name="Rectangle 805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4" name="Rectangle 805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5" name="Rectangle 805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6" name="Rectangle 805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7" name="Rectangle 805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8" name="Rectangle 805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9" name="Rectangle 805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80" name="Rectangle 805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81" name="Rectangle 806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750" name="Group 8061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762" name="Rectangle 806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3" name="Rectangle 806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4" name="Rectangle 806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5" name="Rectangle 806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6" name="Rectangle 806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7" name="Rectangle 806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8" name="Rectangle 806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9" name="Rectangle 806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0" name="Rectangle 807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71" name="Rectangle 807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751" name="Group 8072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752" name="Rectangle 807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3" name="Rectangle 807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4" name="Rectangle 807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5" name="Rectangle 807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6" name="Rectangle 807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7" name="Rectangle 807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8" name="Rectangle 807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59" name="Rectangle 808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0" name="Rectangle 808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761" name="Rectangle 808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862" name="Group 8083"/>
          <p:cNvGrpSpPr>
            <a:grpSpLocks/>
          </p:cNvGrpSpPr>
          <p:nvPr/>
        </p:nvGrpSpPr>
        <p:grpSpPr bwMode="auto">
          <a:xfrm flipV="1">
            <a:off x="5181600" y="3048000"/>
            <a:ext cx="457200" cy="457200"/>
            <a:chOff x="864" y="1152"/>
            <a:chExt cx="2880" cy="2880"/>
          </a:xfrm>
        </p:grpSpPr>
        <p:grpSp>
          <p:nvGrpSpPr>
            <p:cNvPr id="863" name="Group 8084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974" name="Rectangle 808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5" name="Rectangle 808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6" name="Rectangle 808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7" name="Rectangle 808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8" name="Rectangle 808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9" name="Rectangle 809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80" name="Rectangle 809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81" name="Rectangle 809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82" name="Rectangle 809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83" name="Rectangle 809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864" name="Group 8095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964" name="Rectangle 809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5" name="Rectangle 809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6" name="Rectangle 809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7" name="Rectangle 809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8" name="Rectangle 810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9" name="Rectangle 810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0" name="Rectangle 810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1" name="Rectangle 810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2" name="Rectangle 810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73" name="Rectangle 810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865" name="Group 8106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954" name="Rectangle 810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5" name="Rectangle 810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6" name="Rectangle 810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7" name="Rectangle 811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8" name="Rectangle 811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9" name="Rectangle 811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0" name="Rectangle 811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1" name="Rectangle 811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2" name="Rectangle 811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63" name="Rectangle 811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866" name="Group 8117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944" name="Rectangle 811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5" name="Rectangle 811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6" name="Rectangle 812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7" name="Rectangle 812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8" name="Rectangle 812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9" name="Rectangle 812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0" name="Rectangle 812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1" name="Rectangle 812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2" name="Rectangle 812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53" name="Rectangle 812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867" name="Group 8128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934" name="Rectangle 812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5" name="Rectangle 813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6" name="Rectangle 813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7" name="Rectangle 813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8" name="Rectangle 813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9" name="Rectangle 813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0" name="Rectangle 813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1" name="Rectangle 813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2" name="Rectangle 813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43" name="Rectangle 813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868" name="Group 8139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924" name="Rectangle 814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5" name="Rectangle 814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6" name="Rectangle 814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7" name="Rectangle 814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8" name="Rectangle 814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9" name="Rectangle 814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0" name="Rectangle 814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1" name="Rectangle 814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2" name="Rectangle 814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33" name="Rectangle 814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869" name="Group 8150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914" name="Rectangle 815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15" name="Rectangle 815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16" name="Rectangle 815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17" name="Rectangle 815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18" name="Rectangle 815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19" name="Rectangle 815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0" name="Rectangle 815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1" name="Rectangle 815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" name="Rectangle 815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3" name="Rectangle 816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870" name="Group 8161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904" name="Rectangle 816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05" name="Rectangle 816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06" name="Rectangle 816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07" name="Rectangle 816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08" name="Rectangle 816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09" name="Rectangle 816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10" name="Rectangle 816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11" name="Rectangle 816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12" name="Rectangle 817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13" name="Rectangle 817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871" name="Group 8172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894" name="Rectangle 817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95" name="Rectangle 817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96" name="Rectangle 817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97" name="Rectangle 817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98" name="Rectangle 817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99" name="Rectangle 817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00" name="Rectangle 817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01" name="Rectangle 818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02" name="Rectangle 818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03" name="Rectangle 818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872" name="Group 8183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884" name="Rectangle 818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5" name="Rectangle 818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6" name="Rectangle 818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7" name="Rectangle 818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8" name="Rectangle 818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9" name="Rectangle 818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90" name="Rectangle 819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91" name="Rectangle 819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92" name="Rectangle 819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93" name="Rectangle 819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873" name="Group 8194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874" name="Rectangle 819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75" name="Rectangle 819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76" name="Rectangle 819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77" name="Rectangle 819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78" name="Rectangle 819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79" name="Rectangle 820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0" name="Rectangle 820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1" name="Rectangle 820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2" name="Rectangle 820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883" name="Rectangle 820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984" name="Group 8205"/>
          <p:cNvGrpSpPr>
            <a:grpSpLocks/>
          </p:cNvGrpSpPr>
          <p:nvPr/>
        </p:nvGrpSpPr>
        <p:grpSpPr bwMode="auto">
          <a:xfrm flipV="1">
            <a:off x="4495800" y="3048000"/>
            <a:ext cx="457200" cy="457200"/>
            <a:chOff x="864" y="1152"/>
            <a:chExt cx="2880" cy="2880"/>
          </a:xfrm>
        </p:grpSpPr>
        <p:grpSp>
          <p:nvGrpSpPr>
            <p:cNvPr id="985" name="Group 8206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096" name="Rectangle 820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7" name="Rectangle 820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8" name="Rectangle 820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9" name="Rectangle 821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00" name="Rectangle 821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01" name="Rectangle 821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02" name="Rectangle 821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03" name="Rectangle 821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04" name="Rectangle 821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05" name="Rectangle 821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986" name="Group 8217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086" name="Rectangle 821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7" name="Rectangle 821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8" name="Rectangle 822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9" name="Rectangle 822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0" name="Rectangle 822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1" name="Rectangle 822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2" name="Rectangle 822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3" name="Rectangle 822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4" name="Rectangle 822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95" name="Rectangle 822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987" name="Group 8228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076" name="Rectangle 822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7" name="Rectangle 823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8" name="Rectangle 823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9" name="Rectangle 823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0" name="Rectangle 823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1" name="Rectangle 823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2" name="Rectangle 823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3" name="Rectangle 823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4" name="Rectangle 823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85" name="Rectangle 823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988" name="Group 8239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066" name="Rectangle 824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7" name="Rectangle 824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8" name="Rectangle 824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9" name="Rectangle 824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0" name="Rectangle 824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1" name="Rectangle 824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2" name="Rectangle 824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3" name="Rectangle 824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4" name="Rectangle 824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75" name="Rectangle 824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989" name="Group 8250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056" name="Rectangle 825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7" name="Rectangle 825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8" name="Rectangle 825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9" name="Rectangle 825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0" name="Rectangle 825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1" name="Rectangle 825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2" name="Rectangle 825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3" name="Rectangle 825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4" name="Rectangle 825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5" name="Rectangle 826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990" name="Group 8261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046" name="Rectangle 826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7" name="Rectangle 826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8" name="Rectangle 826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9" name="Rectangle 826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0" name="Rectangle 826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1" name="Rectangle 826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2" name="Rectangle 826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3" name="Rectangle 826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4" name="Rectangle 827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5" name="Rectangle 827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991" name="Group 8272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036" name="Rectangle 827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7" name="Rectangle 827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8" name="Rectangle 827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9" name="Rectangle 827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0" name="Rectangle 827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1" name="Rectangle 827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2" name="Rectangle 827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3" name="Rectangle 828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4" name="Rectangle 828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5" name="Rectangle 828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992" name="Group 8283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026" name="Rectangle 828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7" name="Rectangle 828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8" name="Rectangle 828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9" name="Rectangle 828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0" name="Rectangle 828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1" name="Rectangle 828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2" name="Rectangle 829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3" name="Rectangle 829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" name="Rectangle 829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5" name="Rectangle 829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993" name="Group 8294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016" name="Rectangle 829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17" name="Rectangle 829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18" name="Rectangle 829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19" name="Rectangle 829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0" name="Rectangle 829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1" name="Rectangle 830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2" name="Rectangle 830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3" name="Rectangle 830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4" name="Rectangle 830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5" name="Rectangle 830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994" name="Group 8305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006" name="Rectangle 830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07" name="Rectangle 830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08" name="Rectangle 830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09" name="Rectangle 830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10" name="Rectangle 831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11" name="Rectangle 831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12" name="Rectangle 831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13" name="Rectangle 831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14" name="Rectangle 831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15" name="Rectangle 831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995" name="Group 8316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996" name="Rectangle 831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97" name="Rectangle 831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98" name="Rectangle 831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99" name="Rectangle 832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00" name="Rectangle 832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01" name="Rectangle 832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02" name="Rectangle 832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03" name="Rectangle 832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04" name="Rectangle 832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05" name="Rectangle 832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106" name="Group 8327"/>
          <p:cNvGrpSpPr>
            <a:grpSpLocks/>
          </p:cNvGrpSpPr>
          <p:nvPr/>
        </p:nvGrpSpPr>
        <p:grpSpPr bwMode="auto">
          <a:xfrm flipV="1">
            <a:off x="3810000" y="3048000"/>
            <a:ext cx="457200" cy="457200"/>
            <a:chOff x="864" y="1152"/>
            <a:chExt cx="2880" cy="2880"/>
          </a:xfrm>
        </p:grpSpPr>
        <p:grpSp>
          <p:nvGrpSpPr>
            <p:cNvPr id="1107" name="Group 8328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218" name="Rectangle 832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9" name="Rectangle 833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0" name="Rectangle 833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1" name="Rectangle 833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2" name="Rectangle 833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3" name="Rectangle 833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4" name="Rectangle 833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5" name="Rectangle 833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6" name="Rectangle 833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27" name="Rectangle 833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08" name="Group 8339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208" name="Rectangle 834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9" name="Rectangle 834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0" name="Rectangle 834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1" name="Rectangle 834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2" name="Rectangle 834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3" name="Rectangle 834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4" name="Rectangle 834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5" name="Rectangle 834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6" name="Rectangle 834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17" name="Rectangle 834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09" name="Group 8350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198" name="Rectangle 835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99" name="Rectangle 835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0" name="Rectangle 835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1" name="Rectangle 835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2" name="Rectangle 835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3" name="Rectangle 835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4" name="Rectangle 835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5" name="Rectangle 835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6" name="Rectangle 835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07" name="Rectangle 836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10" name="Group 8361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188" name="Rectangle 836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89" name="Rectangle 836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90" name="Rectangle 836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91" name="Rectangle 836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92" name="Rectangle 836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93" name="Rectangle 836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94" name="Rectangle 836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95" name="Rectangle 836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96" name="Rectangle 837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97" name="Rectangle 837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11" name="Group 8372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178" name="Rectangle 837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79" name="Rectangle 837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80" name="Rectangle 837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81" name="Rectangle 837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82" name="Rectangle 837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83" name="Rectangle 837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84" name="Rectangle 837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85" name="Rectangle 838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86" name="Rectangle 838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87" name="Rectangle 838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12" name="Group 8383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168" name="Rectangle 838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9" name="Rectangle 838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70" name="Rectangle 838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71" name="Rectangle 838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72" name="Rectangle 838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73" name="Rectangle 838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74" name="Rectangle 839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75" name="Rectangle 839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76" name="Rectangle 839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77" name="Rectangle 839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13" name="Group 8394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158" name="Rectangle 839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9" name="Rectangle 839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0" name="Rectangle 839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1" name="Rectangle 839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2" name="Rectangle 839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3" name="Rectangle 840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4" name="Rectangle 840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5" name="Rectangle 840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6" name="Rectangle 840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67" name="Rectangle 840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14" name="Group 8405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148" name="Rectangle 840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49" name="Rectangle 840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0" name="Rectangle 840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1" name="Rectangle 840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2" name="Rectangle 841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3" name="Rectangle 841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4" name="Rectangle 841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5" name="Rectangle 841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6" name="Rectangle 841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57" name="Rectangle 841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15" name="Group 8416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138" name="Rectangle 841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39" name="Rectangle 841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40" name="Rectangle 841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41" name="Rectangle 842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42" name="Rectangle 842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43" name="Rectangle 842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44" name="Rectangle 842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45" name="Rectangle 842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46" name="Rectangle 842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47" name="Rectangle 842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16" name="Group 8427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128" name="Rectangle 842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29" name="Rectangle 842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30" name="Rectangle 843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31" name="Rectangle 843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32" name="Rectangle 843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33" name="Rectangle 843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34" name="Rectangle 843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35" name="Rectangle 843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36" name="Rectangle 843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37" name="Rectangle 843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117" name="Group 8438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118" name="Rectangle 843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19" name="Rectangle 844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20" name="Rectangle 844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21" name="Rectangle 844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22" name="Rectangle 844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23" name="Rectangle 844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24" name="Rectangle 844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25" name="Rectangle 844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26" name="Rectangle 844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127" name="Rectangle 844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228" name="Group 8449"/>
          <p:cNvGrpSpPr>
            <a:grpSpLocks/>
          </p:cNvGrpSpPr>
          <p:nvPr/>
        </p:nvGrpSpPr>
        <p:grpSpPr bwMode="auto">
          <a:xfrm flipV="1">
            <a:off x="3124200" y="3048000"/>
            <a:ext cx="457200" cy="457200"/>
            <a:chOff x="864" y="1152"/>
            <a:chExt cx="2880" cy="2880"/>
          </a:xfrm>
        </p:grpSpPr>
        <p:grpSp>
          <p:nvGrpSpPr>
            <p:cNvPr id="1229" name="Group 8450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340" name="Rectangle 845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41" name="Rectangle 845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42" name="Rectangle 845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43" name="Rectangle 845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44" name="Rectangle 845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45" name="Rectangle 845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46" name="Rectangle 845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47" name="Rectangle 845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48" name="Rectangle 845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49" name="Rectangle 846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30" name="Group 8461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330" name="Rectangle 846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31" name="Rectangle 846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32" name="Rectangle 846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33" name="Rectangle 846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34" name="Rectangle 846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35" name="Rectangle 846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36" name="Rectangle 846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37" name="Rectangle 846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38" name="Rectangle 847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39" name="Rectangle 847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31" name="Group 8472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320" name="Rectangle 847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1" name="Rectangle 847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2" name="Rectangle 847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3" name="Rectangle 847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4" name="Rectangle 847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5" name="Rectangle 847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6" name="Rectangle 847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7" name="Rectangle 848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8" name="Rectangle 848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29" name="Rectangle 848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32" name="Group 8483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310" name="Rectangle 848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1" name="Rectangle 848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2" name="Rectangle 848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3" name="Rectangle 848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4" name="Rectangle 848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5" name="Rectangle 848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6" name="Rectangle 849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7" name="Rectangle 849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8" name="Rectangle 849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19" name="Rectangle 849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33" name="Group 8494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300" name="Rectangle 849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1" name="Rectangle 849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2" name="Rectangle 849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3" name="Rectangle 849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4" name="Rectangle 849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5" name="Rectangle 850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6" name="Rectangle 850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7" name="Rectangle 850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8" name="Rectangle 850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09" name="Rectangle 850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34" name="Group 8505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290" name="Rectangle 850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1" name="Rectangle 850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2" name="Rectangle 850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3" name="Rectangle 850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4" name="Rectangle 851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5" name="Rectangle 851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6" name="Rectangle 851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7" name="Rectangle 851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8" name="Rectangle 851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99" name="Rectangle 851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35" name="Group 8516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280" name="Rectangle 851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1" name="Rectangle 851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2" name="Rectangle 851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3" name="Rectangle 852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4" name="Rectangle 852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5" name="Rectangle 852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6" name="Rectangle 852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7" name="Rectangle 852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8" name="Rectangle 852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89" name="Rectangle 852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36" name="Group 8527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270" name="Rectangle 852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1" name="Rectangle 852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2" name="Rectangle 853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3" name="Rectangle 853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4" name="Rectangle 853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5" name="Rectangle 853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6" name="Rectangle 853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7" name="Rectangle 853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8" name="Rectangle 853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79" name="Rectangle 853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37" name="Group 8538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260" name="Rectangle 853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1" name="Rectangle 854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2" name="Rectangle 854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3" name="Rectangle 854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4" name="Rectangle 854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5" name="Rectangle 854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6" name="Rectangle 854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7" name="Rectangle 854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8" name="Rectangle 854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69" name="Rectangle 854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38" name="Group 8549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250" name="Rectangle 855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1" name="Rectangle 855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2" name="Rectangle 855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3" name="Rectangle 855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4" name="Rectangle 855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5" name="Rectangle 855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6" name="Rectangle 855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7" name="Rectangle 855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8" name="Rectangle 855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59" name="Rectangle 855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239" name="Group 8560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240" name="Rectangle 856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1" name="Rectangle 856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2" name="Rectangle 856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3" name="Rectangle 856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4" name="Rectangle 856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5" name="Rectangle 856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6" name="Rectangle 856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7" name="Rectangle 856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8" name="Rectangle 856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249" name="Rectangle 857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350" name="Group 8571"/>
          <p:cNvGrpSpPr>
            <a:grpSpLocks/>
          </p:cNvGrpSpPr>
          <p:nvPr/>
        </p:nvGrpSpPr>
        <p:grpSpPr bwMode="auto">
          <a:xfrm flipV="1">
            <a:off x="4495800" y="1143000"/>
            <a:ext cx="457200" cy="457200"/>
            <a:chOff x="864" y="1152"/>
            <a:chExt cx="2880" cy="2880"/>
          </a:xfrm>
        </p:grpSpPr>
        <p:grpSp>
          <p:nvGrpSpPr>
            <p:cNvPr id="1351" name="Group 8572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462" name="Rectangle 857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3" name="Rectangle 857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4" name="Rectangle 857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5" name="Rectangle 857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6" name="Rectangle 857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7" name="Rectangle 857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8" name="Rectangle 857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9" name="Rectangle 858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70" name="Rectangle 858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71" name="Rectangle 858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52" name="Group 8583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452" name="Rectangle 858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3" name="Rectangle 858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4" name="Rectangle 858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5" name="Rectangle 858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6" name="Rectangle 858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7" name="Rectangle 858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8" name="Rectangle 859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9" name="Rectangle 859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0" name="Rectangle 859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61" name="Rectangle 859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53" name="Group 8594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442" name="Rectangle 859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3" name="Rectangle 859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4" name="Rectangle 859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5" name="Rectangle 859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6" name="Rectangle 859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7" name="Rectangle 860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8" name="Rectangle 860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9" name="Rectangle 860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0" name="Rectangle 860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51" name="Rectangle 860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54" name="Group 8605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432" name="Rectangle 860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3" name="Rectangle 860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4" name="Rectangle 860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5" name="Rectangle 860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6" name="Rectangle 861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7" name="Rectangle 861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8" name="Rectangle 861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9" name="Rectangle 861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0" name="Rectangle 861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41" name="Rectangle 861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55" name="Group 8616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422" name="Rectangle 861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23" name="Rectangle 861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24" name="Rectangle 861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25" name="Rectangle 862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26" name="Rectangle 862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27" name="Rectangle 862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28" name="Rectangle 862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29" name="Rectangle 862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0" name="Rectangle 862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31" name="Rectangle 862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56" name="Group 8627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412" name="Rectangle 862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13" name="Rectangle 862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14" name="Rectangle 863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15" name="Rectangle 863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16" name="Rectangle 863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17" name="Rectangle 863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18" name="Rectangle 863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19" name="Rectangle 863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20" name="Rectangle 863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21" name="Rectangle 863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57" name="Group 8638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402" name="Rectangle 863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03" name="Rectangle 864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04" name="Rectangle 864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05" name="Rectangle 864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06" name="Rectangle 864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07" name="Rectangle 864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08" name="Rectangle 864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09" name="Rectangle 864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10" name="Rectangle 864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11" name="Rectangle 864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58" name="Group 8649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392" name="Rectangle 865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93" name="Rectangle 865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94" name="Rectangle 865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95" name="Rectangle 865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96" name="Rectangle 865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97" name="Rectangle 865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98" name="Rectangle 865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99" name="Rectangle 865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00" name="Rectangle 865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01" name="Rectangle 865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59" name="Group 8660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382" name="Rectangle 866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83" name="Rectangle 866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84" name="Rectangle 866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85" name="Rectangle 866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86" name="Rectangle 866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87" name="Rectangle 866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88" name="Rectangle 866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89" name="Rectangle 866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90" name="Rectangle 866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91" name="Rectangle 867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60" name="Group 8671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372" name="Rectangle 867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73" name="Rectangle 867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74" name="Rectangle 867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75" name="Rectangle 867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76" name="Rectangle 867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77" name="Rectangle 867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78" name="Rectangle 867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79" name="Rectangle 867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80" name="Rectangle 868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81" name="Rectangle 868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361" name="Group 8682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362" name="Rectangle 868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63" name="Rectangle 868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64" name="Rectangle 868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65" name="Rectangle 868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66" name="Rectangle 868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67" name="Rectangle 868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68" name="Rectangle 868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69" name="Rectangle 869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70" name="Rectangle 869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371" name="Rectangle 869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472" name="Group 8693"/>
          <p:cNvGrpSpPr>
            <a:grpSpLocks/>
          </p:cNvGrpSpPr>
          <p:nvPr/>
        </p:nvGrpSpPr>
        <p:grpSpPr bwMode="auto">
          <a:xfrm flipV="1">
            <a:off x="3810000" y="1143000"/>
            <a:ext cx="457200" cy="457200"/>
            <a:chOff x="864" y="1152"/>
            <a:chExt cx="2880" cy="2880"/>
          </a:xfrm>
        </p:grpSpPr>
        <p:grpSp>
          <p:nvGrpSpPr>
            <p:cNvPr id="1473" name="Group 8694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584" name="Rectangle 869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85" name="Rectangle 869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86" name="Rectangle 869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87" name="Rectangle 869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88" name="Rectangle 869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89" name="Rectangle 870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90" name="Rectangle 870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91" name="Rectangle 870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92" name="Rectangle 870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93" name="Rectangle 870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74" name="Group 8705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574" name="Rectangle 870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75" name="Rectangle 870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76" name="Rectangle 870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77" name="Rectangle 870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78" name="Rectangle 871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79" name="Rectangle 871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80" name="Rectangle 871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81" name="Rectangle 871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82" name="Rectangle 871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83" name="Rectangle 871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75" name="Group 8716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564" name="Rectangle 871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65" name="Rectangle 871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66" name="Rectangle 871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67" name="Rectangle 872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68" name="Rectangle 872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69" name="Rectangle 872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70" name="Rectangle 872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71" name="Rectangle 872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72" name="Rectangle 872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73" name="Rectangle 872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76" name="Group 8727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554" name="Rectangle 872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55" name="Rectangle 872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56" name="Rectangle 873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57" name="Rectangle 873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58" name="Rectangle 873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59" name="Rectangle 873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60" name="Rectangle 873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61" name="Rectangle 873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62" name="Rectangle 873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63" name="Rectangle 873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77" name="Group 8738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544" name="Rectangle 873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45" name="Rectangle 874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46" name="Rectangle 874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47" name="Rectangle 874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48" name="Rectangle 874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49" name="Rectangle 874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50" name="Rectangle 874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51" name="Rectangle 874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52" name="Rectangle 874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53" name="Rectangle 874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78" name="Group 8749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534" name="Rectangle 875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35" name="Rectangle 875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36" name="Rectangle 875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37" name="Rectangle 875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38" name="Rectangle 875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39" name="Rectangle 875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40" name="Rectangle 875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41" name="Rectangle 875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42" name="Rectangle 875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43" name="Rectangle 875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79" name="Group 8760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524" name="Rectangle 876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25" name="Rectangle 876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26" name="Rectangle 876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27" name="Rectangle 876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28" name="Rectangle 876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29" name="Rectangle 876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30" name="Rectangle 876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31" name="Rectangle 876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32" name="Rectangle 876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33" name="Rectangle 877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80" name="Group 8771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514" name="Rectangle 877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15" name="Rectangle 877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16" name="Rectangle 877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17" name="Rectangle 877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18" name="Rectangle 877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19" name="Rectangle 877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20" name="Rectangle 877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21" name="Rectangle 877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22" name="Rectangle 878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23" name="Rectangle 878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81" name="Group 8782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504" name="Rectangle 878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05" name="Rectangle 878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06" name="Rectangle 878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07" name="Rectangle 878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08" name="Rectangle 878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09" name="Rectangle 878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10" name="Rectangle 878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11" name="Rectangle 879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12" name="Rectangle 879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13" name="Rectangle 879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82" name="Group 8793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494" name="Rectangle 879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95" name="Rectangle 879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96" name="Rectangle 879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97" name="Rectangle 879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98" name="Rectangle 879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99" name="Rectangle 879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00" name="Rectangle 880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01" name="Rectangle 880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02" name="Rectangle 880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503" name="Rectangle 880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483" name="Group 8804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484" name="Rectangle 880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85" name="Rectangle 880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86" name="Rectangle 880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87" name="Rectangle 880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88" name="Rectangle 880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89" name="Rectangle 881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90" name="Rectangle 881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91" name="Rectangle 881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92" name="Rectangle 881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493" name="Rectangle 881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594" name="Group 8815"/>
          <p:cNvGrpSpPr>
            <a:grpSpLocks/>
          </p:cNvGrpSpPr>
          <p:nvPr/>
        </p:nvGrpSpPr>
        <p:grpSpPr bwMode="auto">
          <a:xfrm flipV="1">
            <a:off x="3124200" y="1676400"/>
            <a:ext cx="457200" cy="457200"/>
            <a:chOff x="864" y="1152"/>
            <a:chExt cx="2880" cy="2880"/>
          </a:xfrm>
        </p:grpSpPr>
        <p:grpSp>
          <p:nvGrpSpPr>
            <p:cNvPr id="1595" name="Group 8816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706" name="Rectangle 881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7" name="Rectangle 881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8" name="Rectangle 881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9" name="Rectangle 882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10" name="Rectangle 882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11" name="Rectangle 882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12" name="Rectangle 882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13" name="Rectangle 882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14" name="Rectangle 882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15" name="Rectangle 882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596" name="Group 8827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696" name="Rectangle 882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7" name="Rectangle 882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8" name="Rectangle 883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9" name="Rectangle 883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0" name="Rectangle 883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1" name="Rectangle 883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2" name="Rectangle 883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3" name="Rectangle 883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4" name="Rectangle 883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05" name="Rectangle 883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597" name="Group 8838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686" name="Rectangle 883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7" name="Rectangle 884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8" name="Rectangle 884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9" name="Rectangle 884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0" name="Rectangle 884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1" name="Rectangle 884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2" name="Rectangle 884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3" name="Rectangle 884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4" name="Rectangle 884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95" name="Rectangle 884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598" name="Group 8849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676" name="Rectangle 885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7" name="Rectangle 885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8" name="Rectangle 885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9" name="Rectangle 885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0" name="Rectangle 885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1" name="Rectangle 885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2" name="Rectangle 885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3" name="Rectangle 885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4" name="Rectangle 885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85" name="Rectangle 885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599" name="Group 8860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666" name="Rectangle 886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7" name="Rectangle 886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8" name="Rectangle 886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9" name="Rectangle 886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0" name="Rectangle 886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1" name="Rectangle 886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2" name="Rectangle 886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3" name="Rectangle 886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4" name="Rectangle 886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75" name="Rectangle 887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00" name="Group 8871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656" name="Rectangle 887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" name="Rectangle 887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" name="Rectangle 887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" name="Rectangle 887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" name="Rectangle 887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" name="Rectangle 887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" name="Rectangle 887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3" name="Rectangle 887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4" name="Rectangle 888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5" name="Rectangle 888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01" name="Group 8882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646" name="Rectangle 888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" name="Rectangle 888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" name="Rectangle 888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" name="Rectangle 888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0" name="Rectangle 888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1" name="Rectangle 888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2" name="Rectangle 888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" name="Rectangle 889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" name="Rectangle 889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" name="Rectangle 889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02" name="Group 8893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636" name="Rectangle 889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37" name="Rectangle 889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38" name="Rectangle 889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39" name="Rectangle 889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0" name="Rectangle 889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1" name="Rectangle 889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2" name="Rectangle 890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3" name="Rectangle 890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4" name="Rectangle 890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" name="Rectangle 890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03" name="Group 8904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626" name="Rectangle 890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27" name="Rectangle 890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28" name="Rectangle 890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29" name="Rectangle 890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30" name="Rectangle 890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31" name="Rectangle 891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32" name="Rectangle 891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33" name="Rectangle 891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34" name="Rectangle 891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35" name="Rectangle 891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04" name="Group 8915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616" name="Rectangle 891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17" name="Rectangle 891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18" name="Rectangle 891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19" name="Rectangle 891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20" name="Rectangle 892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21" name="Rectangle 892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22" name="Rectangle 892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23" name="Rectangle 892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24" name="Rectangle 892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25" name="Rectangle 892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05" name="Group 8926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606" name="Rectangle 892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07" name="Rectangle 892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08" name="Rectangle 892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09" name="Rectangle 893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10" name="Rectangle 893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11" name="Rectangle 893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12" name="Rectangle 893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13" name="Rectangle 893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14" name="Rectangle 893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15" name="Rectangle 893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716" name="Group 8937"/>
          <p:cNvGrpSpPr>
            <a:grpSpLocks/>
          </p:cNvGrpSpPr>
          <p:nvPr/>
        </p:nvGrpSpPr>
        <p:grpSpPr bwMode="auto">
          <a:xfrm flipV="1">
            <a:off x="3124200" y="1143000"/>
            <a:ext cx="457200" cy="457200"/>
            <a:chOff x="864" y="1152"/>
            <a:chExt cx="2880" cy="2880"/>
          </a:xfrm>
        </p:grpSpPr>
        <p:grpSp>
          <p:nvGrpSpPr>
            <p:cNvPr id="1717" name="Group 8938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828" name="Rectangle 893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29" name="Rectangle 894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30" name="Rectangle 894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31" name="Rectangle 894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32" name="Rectangle 894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33" name="Rectangle 894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34" name="Rectangle 894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35" name="Rectangle 894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36" name="Rectangle 894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37" name="Rectangle 894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718" name="Group 8949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818" name="Rectangle 895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19" name="Rectangle 895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20" name="Rectangle 895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21" name="Rectangle 895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22" name="Rectangle 895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23" name="Rectangle 895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24" name="Rectangle 895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25" name="Rectangle 895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26" name="Rectangle 895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27" name="Rectangle 895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719" name="Group 8960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808" name="Rectangle 896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09" name="Rectangle 896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10" name="Rectangle 896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11" name="Rectangle 896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12" name="Rectangle 896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13" name="Rectangle 896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14" name="Rectangle 896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15" name="Rectangle 896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16" name="Rectangle 896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17" name="Rectangle 897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720" name="Group 8971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798" name="Rectangle 897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99" name="Rectangle 897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00" name="Rectangle 897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01" name="Rectangle 897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02" name="Rectangle 897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03" name="Rectangle 897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04" name="Rectangle 897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05" name="Rectangle 897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06" name="Rectangle 898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07" name="Rectangle 898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721" name="Group 8982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788" name="Rectangle 898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89" name="Rectangle 898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90" name="Rectangle 898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91" name="Rectangle 898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92" name="Rectangle 898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93" name="Rectangle 898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94" name="Rectangle 898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95" name="Rectangle 899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96" name="Rectangle 899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97" name="Rectangle 899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722" name="Group 8993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778" name="Rectangle 899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79" name="Rectangle 899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80" name="Rectangle 899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81" name="Rectangle 899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82" name="Rectangle 899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83" name="Rectangle 899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84" name="Rectangle 900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85" name="Rectangle 900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86" name="Rectangle 900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87" name="Rectangle 900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723" name="Group 9004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768" name="Rectangle 900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69" name="Rectangle 900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70" name="Rectangle 900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71" name="Rectangle 900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72" name="Rectangle 900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73" name="Rectangle 901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74" name="Rectangle 901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75" name="Rectangle 901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76" name="Rectangle 901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77" name="Rectangle 901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724" name="Group 9015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758" name="Rectangle 901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59" name="Rectangle 901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60" name="Rectangle 901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61" name="Rectangle 901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62" name="Rectangle 902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63" name="Rectangle 902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64" name="Rectangle 902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65" name="Rectangle 902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66" name="Rectangle 902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67" name="Rectangle 902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725" name="Group 9026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748" name="Rectangle 902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49" name="Rectangle 902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50" name="Rectangle 902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51" name="Rectangle 903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52" name="Rectangle 903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53" name="Rectangle 903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54" name="Rectangle 903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55" name="Rectangle 903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56" name="Rectangle 903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57" name="Rectangle 903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726" name="Group 9037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738" name="Rectangle 903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39" name="Rectangle 903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40" name="Rectangle 904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41" name="Rectangle 904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42" name="Rectangle 904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43" name="Rectangle 904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44" name="Rectangle 904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45" name="Rectangle 904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46" name="Rectangle 904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47" name="Rectangle 904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727" name="Group 9048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728" name="Rectangle 904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29" name="Rectangle 905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30" name="Rectangle 905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31" name="Rectangle 905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32" name="Rectangle 905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33" name="Rectangle 905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34" name="Rectangle 905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35" name="Rectangle 905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36" name="Rectangle 905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737" name="Rectangle 905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838" name="Group 9669"/>
          <p:cNvGrpSpPr>
            <a:grpSpLocks/>
          </p:cNvGrpSpPr>
          <p:nvPr/>
        </p:nvGrpSpPr>
        <p:grpSpPr bwMode="auto">
          <a:xfrm flipV="1">
            <a:off x="5181600" y="1143000"/>
            <a:ext cx="457200" cy="457200"/>
            <a:chOff x="864" y="1152"/>
            <a:chExt cx="2880" cy="2880"/>
          </a:xfrm>
        </p:grpSpPr>
        <p:grpSp>
          <p:nvGrpSpPr>
            <p:cNvPr id="1839" name="Group 9670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1950" name="Rectangle 967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51" name="Rectangle 967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52" name="Rectangle 967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53" name="Rectangle 967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54" name="Rectangle 967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55" name="Rectangle 967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56" name="Rectangle 967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57" name="Rectangle 967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58" name="Rectangle 967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59" name="Rectangle 968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840" name="Group 9681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1940" name="Rectangle 968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41" name="Rectangle 968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42" name="Rectangle 968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43" name="Rectangle 968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44" name="Rectangle 968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45" name="Rectangle 968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46" name="Rectangle 968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47" name="Rectangle 968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48" name="Rectangle 969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49" name="Rectangle 969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841" name="Group 9692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1930" name="Rectangle 969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31" name="Rectangle 969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32" name="Rectangle 969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33" name="Rectangle 969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34" name="Rectangle 969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35" name="Rectangle 969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36" name="Rectangle 969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37" name="Rectangle 970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38" name="Rectangle 970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39" name="Rectangle 970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842" name="Group 9703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1920" name="Rectangle 970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21" name="Rectangle 970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22" name="Rectangle 970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23" name="Rectangle 970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24" name="Rectangle 970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25" name="Rectangle 970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26" name="Rectangle 971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27" name="Rectangle 971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28" name="Rectangle 971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29" name="Rectangle 971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843" name="Group 9714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1910" name="Rectangle 971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11" name="Rectangle 971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12" name="Rectangle 971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13" name="Rectangle 971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14" name="Rectangle 971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15" name="Rectangle 972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16" name="Rectangle 972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17" name="Rectangle 972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18" name="Rectangle 972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19" name="Rectangle 972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844" name="Group 9725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1900" name="Rectangle 972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01" name="Rectangle 972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02" name="Rectangle 972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03" name="Rectangle 972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04" name="Rectangle 973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05" name="Rectangle 973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06" name="Rectangle 973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07" name="Rectangle 973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08" name="Rectangle 973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09" name="Rectangle 973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845" name="Group 9736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1890" name="Rectangle 973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91" name="Rectangle 973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92" name="Rectangle 973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93" name="Rectangle 974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94" name="Rectangle 974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95" name="Rectangle 974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96" name="Rectangle 974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97" name="Rectangle 974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98" name="Rectangle 974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99" name="Rectangle 974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846" name="Group 9747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1880" name="Rectangle 974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81" name="Rectangle 974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82" name="Rectangle 975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83" name="Rectangle 975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84" name="Rectangle 975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85" name="Rectangle 975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86" name="Rectangle 975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87" name="Rectangle 975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88" name="Rectangle 975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89" name="Rectangle 975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847" name="Group 9758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870" name="Rectangle 975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71" name="Rectangle 976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72" name="Rectangle 976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73" name="Rectangle 976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74" name="Rectangle 976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75" name="Rectangle 976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76" name="Rectangle 976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77" name="Rectangle 976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78" name="Rectangle 976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79" name="Rectangle 976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848" name="Group 9769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860" name="Rectangle 977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61" name="Rectangle 977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62" name="Rectangle 977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63" name="Rectangle 977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64" name="Rectangle 977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65" name="Rectangle 977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66" name="Rectangle 977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67" name="Rectangle 977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68" name="Rectangle 977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69" name="Rectangle 977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849" name="Group 9780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850" name="Rectangle 978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51" name="Rectangle 978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52" name="Rectangle 978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53" name="Rectangle 978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54" name="Rectangle 978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55" name="Rectangle 978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56" name="Rectangle 978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57" name="Rectangle 978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58" name="Rectangle 978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59" name="Rectangle 979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1960" name="Group 9791"/>
          <p:cNvGrpSpPr>
            <a:grpSpLocks/>
          </p:cNvGrpSpPr>
          <p:nvPr/>
        </p:nvGrpSpPr>
        <p:grpSpPr bwMode="auto">
          <a:xfrm flipV="1">
            <a:off x="3810000" y="3581400"/>
            <a:ext cx="457200" cy="457200"/>
            <a:chOff x="864" y="1152"/>
            <a:chExt cx="2880" cy="2880"/>
          </a:xfrm>
        </p:grpSpPr>
        <p:grpSp>
          <p:nvGrpSpPr>
            <p:cNvPr id="1961" name="Group 9792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2072" name="Rectangle 979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3" name="Rectangle 979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4" name="Rectangle 979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5" name="Rectangle 979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6" name="Rectangle 979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7" name="Rectangle 979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8" name="Rectangle 979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9" name="Rectangle 980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80" name="Rectangle 980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81" name="Rectangle 980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962" name="Group 9803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2062" name="Rectangle 980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63" name="Rectangle 980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64" name="Rectangle 980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65" name="Rectangle 980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66" name="Rectangle 980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67" name="Rectangle 980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68" name="Rectangle 981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69" name="Rectangle 981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0" name="Rectangle 981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1" name="Rectangle 981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963" name="Group 9814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2052" name="Rectangle 981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53" name="Rectangle 981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54" name="Rectangle 981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55" name="Rectangle 981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56" name="Rectangle 981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57" name="Rectangle 982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58" name="Rectangle 982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59" name="Rectangle 982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60" name="Rectangle 982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61" name="Rectangle 982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964" name="Group 9825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2042" name="Rectangle 982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43" name="Rectangle 982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44" name="Rectangle 982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45" name="Rectangle 982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46" name="Rectangle 983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47" name="Rectangle 983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48" name="Rectangle 983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49" name="Rectangle 983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50" name="Rectangle 983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51" name="Rectangle 983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965" name="Group 9836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2032" name="Rectangle 983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33" name="Rectangle 983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34" name="Rectangle 983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35" name="Rectangle 984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36" name="Rectangle 984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37" name="Rectangle 984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38" name="Rectangle 984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39" name="Rectangle 984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40" name="Rectangle 984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41" name="Rectangle 984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966" name="Group 9847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2022" name="Rectangle 984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23" name="Rectangle 984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24" name="Rectangle 985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25" name="Rectangle 985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26" name="Rectangle 985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27" name="Rectangle 985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28" name="Rectangle 985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29" name="Rectangle 985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30" name="Rectangle 985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31" name="Rectangle 985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967" name="Group 9858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2012" name="Rectangle 985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13" name="Rectangle 986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14" name="Rectangle 986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15" name="Rectangle 986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16" name="Rectangle 986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17" name="Rectangle 986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18" name="Rectangle 986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19" name="Rectangle 986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20" name="Rectangle 986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21" name="Rectangle 986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968" name="Group 9869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2002" name="Rectangle 987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03" name="Rectangle 987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04" name="Rectangle 987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05" name="Rectangle 987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06" name="Rectangle 987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07" name="Rectangle 987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08" name="Rectangle 987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09" name="Rectangle 987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10" name="Rectangle 987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11" name="Rectangle 987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969" name="Group 9880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1992" name="Rectangle 988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93" name="Rectangle 988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94" name="Rectangle 988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95" name="Rectangle 988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96" name="Rectangle 988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97" name="Rectangle 988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98" name="Rectangle 988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99" name="Rectangle 988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00" name="Rectangle 988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01" name="Rectangle 989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970" name="Group 9891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982" name="Rectangle 989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83" name="Rectangle 989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84" name="Rectangle 989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85" name="Rectangle 989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86" name="Rectangle 989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87" name="Rectangle 989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88" name="Rectangle 989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89" name="Rectangle 989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90" name="Rectangle 990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91" name="Rectangle 990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971" name="Group 9902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1972" name="Rectangle 990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73" name="Rectangle 990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74" name="Rectangle 990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75" name="Rectangle 990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76" name="Rectangle 990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77" name="Rectangle 990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78" name="Rectangle 990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79" name="Rectangle 991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80" name="Rectangle 991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81" name="Rectangle 991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33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2082" name="Group 9913"/>
          <p:cNvGrpSpPr>
            <a:grpSpLocks/>
          </p:cNvGrpSpPr>
          <p:nvPr/>
        </p:nvGrpSpPr>
        <p:grpSpPr bwMode="auto">
          <a:xfrm flipV="1">
            <a:off x="3124200" y="4953000"/>
            <a:ext cx="457200" cy="457200"/>
            <a:chOff x="864" y="1152"/>
            <a:chExt cx="2880" cy="2880"/>
          </a:xfrm>
        </p:grpSpPr>
        <p:grpSp>
          <p:nvGrpSpPr>
            <p:cNvPr id="2083" name="Group 9914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2194" name="Rectangle 991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95" name="Rectangle 991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96" name="Rectangle 991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97" name="Rectangle 991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98" name="Rectangle 991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99" name="Rectangle 992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00" name="Rectangle 992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01" name="Rectangle 992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02" name="Rectangle 992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03" name="Rectangle 992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084" name="Group 9925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2184" name="Rectangle 992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85" name="Rectangle 992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86" name="Rectangle 992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87" name="Rectangle 992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88" name="Rectangle 993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89" name="Rectangle 993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90" name="Rectangle 993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91" name="Rectangle 993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92" name="Rectangle 993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93" name="Rectangle 993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085" name="Group 9936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2174" name="Rectangle 993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75" name="Rectangle 993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76" name="Rectangle 993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77" name="Rectangle 994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78" name="Rectangle 994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79" name="Rectangle 994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80" name="Rectangle 994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81" name="Rectangle 994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82" name="Rectangle 994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83" name="Rectangle 994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086" name="Group 9947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2164" name="Rectangle 994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65" name="Rectangle 994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66" name="Rectangle 995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67" name="Rectangle 995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68" name="Rectangle 995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69" name="Rectangle 995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70" name="Rectangle 995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71" name="Rectangle 995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72" name="Rectangle 995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73" name="Rectangle 995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087" name="Group 9958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2154" name="Rectangle 995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55" name="Rectangle 996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56" name="Rectangle 996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57" name="Rectangle 996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58" name="Rectangle 996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59" name="Rectangle 996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60" name="Rectangle 996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61" name="Rectangle 996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62" name="Rectangle 996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63" name="Rectangle 996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088" name="Group 9969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2144" name="Rectangle 997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45" name="Rectangle 997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46" name="Rectangle 997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47" name="Rectangle 997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48" name="Rectangle 997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49" name="Rectangle 997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50" name="Rectangle 997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51" name="Rectangle 997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52" name="Rectangle 997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53" name="Rectangle 997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089" name="Group 9980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2134" name="Rectangle 998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35" name="Rectangle 998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36" name="Rectangle 998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37" name="Rectangle 998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38" name="Rectangle 998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39" name="Rectangle 998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40" name="Rectangle 998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41" name="Rectangle 998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42" name="Rectangle 998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43" name="Rectangle 999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090" name="Group 9991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2124" name="Rectangle 999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25" name="Rectangle 999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26" name="Rectangle 999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27" name="Rectangle 999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28" name="Rectangle 999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29" name="Rectangle 999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30" name="Rectangle 999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31" name="Rectangle 999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32" name="Rectangle 1000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33" name="Rectangle 1000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091" name="Group 10002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2114" name="Rectangle 1000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15" name="Rectangle 1000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16" name="Rectangle 1000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17" name="Rectangle 1000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18" name="Rectangle 1000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19" name="Rectangle 1000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20" name="Rectangle 1000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21" name="Rectangle 1001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22" name="Rectangle 1001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23" name="Rectangle 1001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092" name="Group 10013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104" name="Rectangle 1001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05" name="Rectangle 1001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06" name="Rectangle 1001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07" name="Rectangle 1001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08" name="Rectangle 1001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09" name="Rectangle 1001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10" name="Rectangle 1002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11" name="Rectangle 1002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12" name="Rectangle 1002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13" name="Rectangle 1002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093" name="Group 10024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094" name="Rectangle 1002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95" name="Rectangle 1002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96" name="Rectangle 1002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97" name="Rectangle 1002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98" name="Rectangle 1002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99" name="Rectangle 1003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00" name="Rectangle 1003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01" name="Rectangle 1003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02" name="Rectangle 1003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03" name="Rectangle 1003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2204" name="Group 10035"/>
          <p:cNvGrpSpPr>
            <a:grpSpLocks/>
          </p:cNvGrpSpPr>
          <p:nvPr/>
        </p:nvGrpSpPr>
        <p:grpSpPr bwMode="auto">
          <a:xfrm flipV="1">
            <a:off x="3810000" y="4953000"/>
            <a:ext cx="457200" cy="457200"/>
            <a:chOff x="864" y="1152"/>
            <a:chExt cx="2880" cy="2880"/>
          </a:xfrm>
        </p:grpSpPr>
        <p:grpSp>
          <p:nvGrpSpPr>
            <p:cNvPr id="2205" name="Group 10036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2316" name="Rectangle 1003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17" name="Rectangle 1003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18" name="Rectangle 1003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19" name="Rectangle 1004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20" name="Rectangle 1004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21" name="Rectangle 1004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22" name="Rectangle 1004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23" name="Rectangle 1004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24" name="Rectangle 1004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25" name="Rectangle 1004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206" name="Group 10047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2306" name="Rectangle 1004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07" name="Rectangle 1004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08" name="Rectangle 1005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09" name="Rectangle 1005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10" name="Rectangle 1005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11" name="Rectangle 1005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12" name="Rectangle 1005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13" name="Rectangle 1005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14" name="Rectangle 1005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15" name="Rectangle 1005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207" name="Group 10058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2296" name="Rectangle 1005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97" name="Rectangle 1006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98" name="Rectangle 1006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99" name="Rectangle 1006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00" name="Rectangle 1006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01" name="Rectangle 1006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02" name="Rectangle 1006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03" name="Rectangle 1006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04" name="Rectangle 1006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05" name="Rectangle 1006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208" name="Group 10069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2286" name="Rectangle 1007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87" name="Rectangle 1007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88" name="Rectangle 1007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89" name="Rectangle 1007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90" name="Rectangle 1007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91" name="Rectangle 1007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92" name="Rectangle 1007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93" name="Rectangle 1007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94" name="Rectangle 1007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95" name="Rectangle 1007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209" name="Group 10080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2276" name="Rectangle 1008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77" name="Rectangle 1008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78" name="Rectangle 1008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79" name="Rectangle 1008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80" name="Rectangle 1008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81" name="Rectangle 1008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82" name="Rectangle 1008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83" name="Rectangle 1008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84" name="Rectangle 1008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85" name="Rectangle 1009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210" name="Group 10091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2266" name="Rectangle 1009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67" name="Rectangle 1009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68" name="Rectangle 1009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69" name="Rectangle 1009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70" name="Rectangle 1009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71" name="Rectangle 1009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72" name="Rectangle 1009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73" name="Rectangle 1009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74" name="Rectangle 1010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75" name="Rectangle 1010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211" name="Group 10102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2256" name="Rectangle 1010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57" name="Rectangle 1010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58" name="Rectangle 1010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59" name="Rectangle 1010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60" name="Rectangle 1010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61" name="Rectangle 1010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62" name="Rectangle 1010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63" name="Rectangle 1011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64" name="Rectangle 1011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65" name="Rectangle 1011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212" name="Group 10113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2246" name="Rectangle 1011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47" name="Rectangle 1011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48" name="Rectangle 1011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49" name="Rectangle 1011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50" name="Rectangle 1011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51" name="Rectangle 1011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52" name="Rectangle 1012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53" name="Rectangle 1012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54" name="Rectangle 1012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55" name="Rectangle 1012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213" name="Group 10124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2236" name="Rectangle 1012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37" name="Rectangle 1012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38" name="Rectangle 1012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39" name="Rectangle 1012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40" name="Rectangle 1012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41" name="Rectangle 1013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42" name="Rectangle 1013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43" name="Rectangle 1013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44" name="Rectangle 1013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45" name="Rectangle 1013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214" name="Group 10135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226" name="Rectangle 1013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27" name="Rectangle 1013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28" name="Rectangle 1013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29" name="Rectangle 1013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30" name="Rectangle 1014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31" name="Rectangle 1014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32" name="Rectangle 1014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33" name="Rectangle 1014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34" name="Rectangle 1014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35" name="Rectangle 1014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215" name="Group 10146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216" name="Rectangle 1014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17" name="Rectangle 1014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18" name="Rectangle 1014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19" name="Rectangle 1015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20" name="Rectangle 1015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21" name="Rectangle 1015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22" name="Rectangle 1015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23" name="Rectangle 1015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24" name="Rectangle 1015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25" name="Rectangle 1015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2326" name="Group 10157"/>
          <p:cNvGrpSpPr>
            <a:grpSpLocks/>
          </p:cNvGrpSpPr>
          <p:nvPr/>
        </p:nvGrpSpPr>
        <p:grpSpPr bwMode="auto">
          <a:xfrm flipV="1">
            <a:off x="4495800" y="4953000"/>
            <a:ext cx="457200" cy="457200"/>
            <a:chOff x="864" y="1152"/>
            <a:chExt cx="2880" cy="2880"/>
          </a:xfrm>
        </p:grpSpPr>
        <p:grpSp>
          <p:nvGrpSpPr>
            <p:cNvPr id="2327" name="Group 10158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2438" name="Rectangle 1015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39" name="Rectangle 1016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40" name="Rectangle 1016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41" name="Rectangle 1016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42" name="Rectangle 1016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43" name="Rectangle 1016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44" name="Rectangle 1016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45" name="Rectangle 1016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46" name="Rectangle 1016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47" name="Rectangle 1016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28" name="Group 10169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2428" name="Rectangle 1017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29" name="Rectangle 1017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30" name="Rectangle 1017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31" name="Rectangle 1017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32" name="Rectangle 1017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33" name="Rectangle 1017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34" name="Rectangle 1017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35" name="Rectangle 1017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36" name="Rectangle 1017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37" name="Rectangle 1017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29" name="Group 10180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2418" name="Rectangle 1018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19" name="Rectangle 1018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20" name="Rectangle 1018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21" name="Rectangle 1018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22" name="Rectangle 1018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23" name="Rectangle 1018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24" name="Rectangle 1018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25" name="Rectangle 1018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26" name="Rectangle 1018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27" name="Rectangle 1019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30" name="Group 10191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2408" name="Rectangle 1019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09" name="Rectangle 1019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10" name="Rectangle 1019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11" name="Rectangle 1019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12" name="Rectangle 1019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13" name="Rectangle 1019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14" name="Rectangle 1019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15" name="Rectangle 1019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16" name="Rectangle 1020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17" name="Rectangle 1020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31" name="Group 10202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2398" name="Rectangle 1020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99" name="Rectangle 1020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00" name="Rectangle 1020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01" name="Rectangle 1020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02" name="Rectangle 1020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03" name="Rectangle 1020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04" name="Rectangle 1020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05" name="Rectangle 1021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06" name="Rectangle 1021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07" name="Rectangle 1021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32" name="Group 10213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2388" name="Rectangle 1021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89" name="Rectangle 1021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90" name="Rectangle 1021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91" name="Rectangle 1021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92" name="Rectangle 1021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93" name="Rectangle 1021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94" name="Rectangle 1022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95" name="Rectangle 1022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96" name="Rectangle 1022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97" name="Rectangle 1022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33" name="Group 10224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2378" name="Rectangle 1022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79" name="Rectangle 1022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80" name="Rectangle 1022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81" name="Rectangle 1022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82" name="Rectangle 1022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83" name="Rectangle 1023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84" name="Rectangle 1023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85" name="Rectangle 1023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86" name="Rectangle 1023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87" name="Rectangle 1023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34" name="Group 10235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2368" name="Rectangle 1023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69" name="Rectangle 1023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70" name="Rectangle 1023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71" name="Rectangle 1023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72" name="Rectangle 1024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73" name="Rectangle 1024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74" name="Rectangle 1024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75" name="Rectangle 1024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76" name="Rectangle 1024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77" name="Rectangle 1024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35" name="Group 10246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2358" name="Rectangle 1024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59" name="Rectangle 1024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60" name="Rectangle 1024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61" name="Rectangle 1025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62" name="Rectangle 1025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63" name="Rectangle 1025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64" name="Rectangle 1025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65" name="Rectangle 1025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66" name="Rectangle 1025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67" name="Rectangle 1025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36" name="Group 10257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348" name="Rectangle 1025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49" name="Rectangle 1025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50" name="Rectangle 1026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51" name="Rectangle 1026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52" name="Rectangle 1026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53" name="Rectangle 1026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54" name="Rectangle 1026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55" name="Rectangle 1026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56" name="Rectangle 1026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57" name="Rectangle 1026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337" name="Group 10268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338" name="Rectangle 1026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39" name="Rectangle 1027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40" name="Rectangle 1027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41" name="Rectangle 1027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42" name="Rectangle 1027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43" name="Rectangle 1027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44" name="Rectangle 1027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45" name="Rectangle 1027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46" name="Rectangle 1027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47" name="Rectangle 1027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2448" name="Group 10279"/>
          <p:cNvGrpSpPr>
            <a:grpSpLocks/>
          </p:cNvGrpSpPr>
          <p:nvPr/>
        </p:nvGrpSpPr>
        <p:grpSpPr bwMode="auto">
          <a:xfrm flipV="1">
            <a:off x="5181600" y="4953000"/>
            <a:ext cx="457200" cy="457200"/>
            <a:chOff x="864" y="1152"/>
            <a:chExt cx="2880" cy="2880"/>
          </a:xfrm>
        </p:grpSpPr>
        <p:grpSp>
          <p:nvGrpSpPr>
            <p:cNvPr id="2449" name="Group 10280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2560" name="Rectangle 1028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61" name="Rectangle 1028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62" name="Rectangle 1028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63" name="Rectangle 1028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64" name="Rectangle 1028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65" name="Rectangle 1028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66" name="Rectangle 1028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67" name="Rectangle 1028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68" name="Rectangle 1028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69" name="Rectangle 1029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450" name="Group 10291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2550" name="Rectangle 1029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51" name="Rectangle 1029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52" name="Rectangle 1029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53" name="Rectangle 1029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54" name="Rectangle 1029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55" name="Rectangle 1029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56" name="Rectangle 1029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57" name="Rectangle 1029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58" name="Rectangle 1030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59" name="Rectangle 1030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451" name="Group 10302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2540" name="Rectangle 1030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41" name="Rectangle 1030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42" name="Rectangle 1030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43" name="Rectangle 1030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44" name="Rectangle 1030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45" name="Rectangle 1030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46" name="Rectangle 1030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47" name="Rectangle 1031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48" name="Rectangle 1031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49" name="Rectangle 1031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452" name="Group 10313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2530" name="Rectangle 1031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31" name="Rectangle 1031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32" name="Rectangle 1031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33" name="Rectangle 1031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34" name="Rectangle 1031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35" name="Rectangle 1031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36" name="Rectangle 1032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37" name="Rectangle 1032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38" name="Rectangle 1032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39" name="Rectangle 1032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453" name="Group 10324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2520" name="Rectangle 1032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21" name="Rectangle 1032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22" name="Rectangle 1032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23" name="Rectangle 1032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24" name="Rectangle 1032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25" name="Rectangle 1033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26" name="Rectangle 1033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27" name="Rectangle 1033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28" name="Rectangle 1033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29" name="Rectangle 1033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454" name="Group 10335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2510" name="Rectangle 1033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11" name="Rectangle 1033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12" name="Rectangle 1033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13" name="Rectangle 1033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14" name="Rectangle 1034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15" name="Rectangle 1034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16" name="Rectangle 1034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17" name="Rectangle 1034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18" name="Rectangle 1034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19" name="Rectangle 1034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455" name="Group 10346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2500" name="Rectangle 1034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01" name="Rectangle 1034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02" name="Rectangle 1034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03" name="Rectangle 1035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04" name="Rectangle 1035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05" name="Rectangle 1035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06" name="Rectangle 1035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07" name="Rectangle 1035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08" name="Rectangle 1035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09" name="Rectangle 1035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456" name="Group 10357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2490" name="Rectangle 1035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91" name="Rectangle 1035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92" name="Rectangle 1036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93" name="Rectangle 1036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94" name="Rectangle 1036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95" name="Rectangle 1036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96" name="Rectangle 1036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97" name="Rectangle 1036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98" name="Rectangle 1036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99" name="Rectangle 1036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457" name="Group 10368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2480" name="Rectangle 1036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81" name="Rectangle 1037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82" name="Rectangle 1037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83" name="Rectangle 1037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84" name="Rectangle 1037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85" name="Rectangle 1037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86" name="Rectangle 1037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87" name="Rectangle 1037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88" name="Rectangle 1037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89" name="Rectangle 1037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458" name="Group 10379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470" name="Rectangle 1038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71" name="Rectangle 1038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72" name="Rectangle 1038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73" name="Rectangle 1038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74" name="Rectangle 1038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75" name="Rectangle 1038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76" name="Rectangle 1038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77" name="Rectangle 1038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78" name="Rectangle 1038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79" name="Rectangle 1038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459" name="Group 10390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460" name="Rectangle 1039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61" name="Rectangle 1039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62" name="Rectangle 1039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63" name="Rectangle 1039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64" name="Rectangle 1039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65" name="Rectangle 1039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66" name="Rectangle 1039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67" name="Rectangle 1039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68" name="Rectangle 1039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69" name="Rectangle 1040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2570" name="Group 10401"/>
          <p:cNvGrpSpPr>
            <a:grpSpLocks/>
          </p:cNvGrpSpPr>
          <p:nvPr/>
        </p:nvGrpSpPr>
        <p:grpSpPr bwMode="auto">
          <a:xfrm flipV="1">
            <a:off x="3124200" y="5486400"/>
            <a:ext cx="457200" cy="457200"/>
            <a:chOff x="864" y="1152"/>
            <a:chExt cx="2880" cy="2880"/>
          </a:xfrm>
        </p:grpSpPr>
        <p:grpSp>
          <p:nvGrpSpPr>
            <p:cNvPr id="2571" name="Group 10402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2682" name="Rectangle 1040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83" name="Rectangle 1040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84" name="Rectangle 1040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85" name="Rectangle 1040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86" name="Rectangle 1040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87" name="Rectangle 1040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88" name="Rectangle 1040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89" name="Rectangle 1041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90" name="Rectangle 1041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91" name="Rectangle 1041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72" name="Group 10413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2672" name="Rectangle 1041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73" name="Rectangle 1041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74" name="Rectangle 1041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75" name="Rectangle 1041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76" name="Rectangle 1041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77" name="Rectangle 1041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78" name="Rectangle 1042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79" name="Rectangle 1042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80" name="Rectangle 1042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81" name="Rectangle 1042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73" name="Group 10424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2662" name="Rectangle 1042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3" name="Rectangle 1042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4" name="Rectangle 1042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5" name="Rectangle 1042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6" name="Rectangle 1042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7" name="Rectangle 1043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8" name="Rectangle 1043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9" name="Rectangle 1043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70" name="Rectangle 1043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71" name="Rectangle 1043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74" name="Group 10435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2652" name="Rectangle 1043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53" name="Rectangle 1043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54" name="Rectangle 1043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55" name="Rectangle 1043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56" name="Rectangle 1044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57" name="Rectangle 1044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58" name="Rectangle 1044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59" name="Rectangle 1044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0" name="Rectangle 1044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1" name="Rectangle 1044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75" name="Group 10446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2642" name="Rectangle 1044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43" name="Rectangle 1044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44" name="Rectangle 1044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45" name="Rectangle 1045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46" name="Rectangle 1045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47" name="Rectangle 1045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48" name="Rectangle 1045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49" name="Rectangle 1045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50" name="Rectangle 1045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51" name="Rectangle 1045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76" name="Group 10457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2632" name="Rectangle 1045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33" name="Rectangle 1045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34" name="Rectangle 1046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35" name="Rectangle 1046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36" name="Rectangle 1046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37" name="Rectangle 1046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38" name="Rectangle 1046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39" name="Rectangle 1046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40" name="Rectangle 1046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41" name="Rectangle 1046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77" name="Group 10468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2622" name="Rectangle 1046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23" name="Rectangle 1047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24" name="Rectangle 1047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25" name="Rectangle 1047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26" name="Rectangle 1047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27" name="Rectangle 1047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28" name="Rectangle 1047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29" name="Rectangle 1047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30" name="Rectangle 1047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31" name="Rectangle 1047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78" name="Group 10479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2612" name="Rectangle 1048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13" name="Rectangle 1048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14" name="Rectangle 1048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15" name="Rectangle 1048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16" name="Rectangle 1048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17" name="Rectangle 1048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18" name="Rectangle 1048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19" name="Rectangle 1048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20" name="Rectangle 1048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21" name="Rectangle 1048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79" name="Group 10490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2602" name="Rectangle 1049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03" name="Rectangle 1049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04" name="Rectangle 1049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05" name="Rectangle 1049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06" name="Rectangle 1049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07" name="Rectangle 1049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08" name="Rectangle 1049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09" name="Rectangle 1049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10" name="Rectangle 1049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11" name="Rectangle 1050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80" name="Group 10501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592" name="Rectangle 1050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93" name="Rectangle 1050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94" name="Rectangle 1050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95" name="Rectangle 1050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96" name="Rectangle 1050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97" name="Rectangle 1050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98" name="Rectangle 1050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99" name="Rectangle 1050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00" name="Rectangle 1051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01" name="Rectangle 1051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81" name="Group 10512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582" name="Rectangle 1051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83" name="Rectangle 1051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84" name="Rectangle 1051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85" name="Rectangle 1051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86" name="Rectangle 1051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87" name="Rectangle 1051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88" name="Rectangle 1051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89" name="Rectangle 1052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90" name="Rectangle 1052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91" name="Rectangle 1052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2692" name="Group 10523"/>
          <p:cNvGrpSpPr>
            <a:grpSpLocks/>
          </p:cNvGrpSpPr>
          <p:nvPr/>
        </p:nvGrpSpPr>
        <p:grpSpPr bwMode="auto">
          <a:xfrm flipV="1">
            <a:off x="4495800" y="5486400"/>
            <a:ext cx="457200" cy="457200"/>
            <a:chOff x="864" y="1152"/>
            <a:chExt cx="2880" cy="2880"/>
          </a:xfrm>
        </p:grpSpPr>
        <p:grpSp>
          <p:nvGrpSpPr>
            <p:cNvPr id="2693" name="Group 10524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2804" name="Rectangle 1052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05" name="Rectangle 1052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06" name="Rectangle 1052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07" name="Rectangle 1052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08" name="Rectangle 1052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09" name="Rectangle 1053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10" name="Rectangle 1053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11" name="Rectangle 1053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12" name="Rectangle 1053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13" name="Rectangle 1053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694" name="Group 10535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2794" name="Rectangle 1053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95" name="Rectangle 1053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96" name="Rectangle 1053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97" name="Rectangle 1053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98" name="Rectangle 1054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99" name="Rectangle 1054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00" name="Rectangle 1054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01" name="Rectangle 1054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02" name="Rectangle 1054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03" name="Rectangle 1054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695" name="Group 10546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2784" name="Rectangle 1054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85" name="Rectangle 1054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86" name="Rectangle 1054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87" name="Rectangle 1055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88" name="Rectangle 1055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89" name="Rectangle 1055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90" name="Rectangle 1055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91" name="Rectangle 1055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92" name="Rectangle 1055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93" name="Rectangle 1055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696" name="Group 10557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2774" name="Rectangle 1055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5" name="Rectangle 1055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6" name="Rectangle 1056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7" name="Rectangle 1056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8" name="Rectangle 1056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9" name="Rectangle 1056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80" name="Rectangle 1056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81" name="Rectangle 1056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82" name="Rectangle 1056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83" name="Rectangle 1056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697" name="Group 10568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2764" name="Rectangle 1056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5" name="Rectangle 1057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6" name="Rectangle 1057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7" name="Rectangle 1057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8" name="Rectangle 1057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9" name="Rectangle 1057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0" name="Rectangle 1057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1" name="Rectangle 1057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2" name="Rectangle 1057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3" name="Rectangle 1057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698" name="Group 10579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2754" name="Rectangle 1058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55" name="Rectangle 1058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56" name="Rectangle 1058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57" name="Rectangle 1058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58" name="Rectangle 1058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59" name="Rectangle 1058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0" name="Rectangle 1058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1" name="Rectangle 1058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2" name="Rectangle 1058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3" name="Rectangle 1058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699" name="Group 10590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2744" name="Rectangle 1059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45" name="Rectangle 1059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46" name="Rectangle 1059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47" name="Rectangle 1059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48" name="Rectangle 1059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49" name="Rectangle 1059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50" name="Rectangle 1059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51" name="Rectangle 1059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52" name="Rectangle 1059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53" name="Rectangle 1060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700" name="Group 10601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2734" name="Rectangle 1060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35" name="Rectangle 1060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36" name="Rectangle 1060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37" name="Rectangle 1060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38" name="Rectangle 1060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39" name="Rectangle 1060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40" name="Rectangle 1060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41" name="Rectangle 1060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42" name="Rectangle 1061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43" name="Rectangle 1061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701" name="Group 10612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2724" name="Rectangle 1061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25" name="Rectangle 1061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26" name="Rectangle 1061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27" name="Rectangle 1061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28" name="Rectangle 1061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29" name="Rectangle 1061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30" name="Rectangle 1061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31" name="Rectangle 1062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32" name="Rectangle 1062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33" name="Rectangle 1062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702" name="Group 10623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714" name="Rectangle 1062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15" name="Rectangle 1062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16" name="Rectangle 1062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17" name="Rectangle 1062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18" name="Rectangle 1062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19" name="Rectangle 1062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20" name="Rectangle 1063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21" name="Rectangle 1063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22" name="Rectangle 1063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23" name="Rectangle 1063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703" name="Group 10634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704" name="Rectangle 1063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05" name="Rectangle 1063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06" name="Rectangle 1063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07" name="Rectangle 1063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08" name="Rectangle 1063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09" name="Rectangle 1064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10" name="Rectangle 1064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11" name="Rectangle 1064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12" name="Rectangle 1064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13" name="Rectangle 1064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grpSp>
        <p:nvGrpSpPr>
          <p:cNvPr id="2814" name="Group 10645"/>
          <p:cNvGrpSpPr>
            <a:grpSpLocks/>
          </p:cNvGrpSpPr>
          <p:nvPr/>
        </p:nvGrpSpPr>
        <p:grpSpPr bwMode="auto">
          <a:xfrm flipV="1">
            <a:off x="3810000" y="5486400"/>
            <a:ext cx="457200" cy="457200"/>
            <a:chOff x="864" y="1152"/>
            <a:chExt cx="2880" cy="2880"/>
          </a:xfrm>
        </p:grpSpPr>
        <p:grpSp>
          <p:nvGrpSpPr>
            <p:cNvPr id="2815" name="Group 10646"/>
            <p:cNvGrpSpPr>
              <a:grpSpLocks/>
            </p:cNvGrpSpPr>
            <p:nvPr/>
          </p:nvGrpSpPr>
          <p:grpSpPr bwMode="auto">
            <a:xfrm>
              <a:off x="864" y="1152"/>
              <a:ext cx="2880" cy="288"/>
              <a:chOff x="864" y="1152"/>
              <a:chExt cx="2880" cy="288"/>
            </a:xfrm>
          </p:grpSpPr>
          <p:sp>
            <p:nvSpPr>
              <p:cNvPr id="2926" name="Rectangle 1064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27" name="Rectangle 1064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28" name="Rectangle 1064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29" name="Rectangle 1065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30" name="Rectangle 1065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31" name="Rectangle 1065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32" name="Rectangle 1065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33" name="Rectangle 1065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34" name="Rectangle 1065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35" name="Rectangle 1065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816" name="Group 10657"/>
            <p:cNvGrpSpPr>
              <a:grpSpLocks/>
            </p:cNvGrpSpPr>
            <p:nvPr/>
          </p:nvGrpSpPr>
          <p:grpSpPr bwMode="auto">
            <a:xfrm>
              <a:off x="864" y="1440"/>
              <a:ext cx="2880" cy="288"/>
              <a:chOff x="864" y="1152"/>
              <a:chExt cx="2880" cy="288"/>
            </a:xfrm>
          </p:grpSpPr>
          <p:sp>
            <p:nvSpPr>
              <p:cNvPr id="2916" name="Rectangle 10658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17" name="Rectangle 10659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18" name="Rectangle 10660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19" name="Rectangle 10661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20" name="Rectangle 10662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21" name="Rectangle 10663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22" name="Rectangle 10664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23" name="Rectangle 10665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24" name="Rectangle 10666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25" name="Rectangle 10667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817" name="Group 10668"/>
            <p:cNvGrpSpPr>
              <a:grpSpLocks/>
            </p:cNvGrpSpPr>
            <p:nvPr/>
          </p:nvGrpSpPr>
          <p:grpSpPr bwMode="auto">
            <a:xfrm>
              <a:off x="864" y="1728"/>
              <a:ext cx="2880" cy="288"/>
              <a:chOff x="864" y="1152"/>
              <a:chExt cx="2880" cy="288"/>
            </a:xfrm>
          </p:grpSpPr>
          <p:sp>
            <p:nvSpPr>
              <p:cNvPr id="2906" name="Rectangle 10669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07" name="Rectangle 10670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08" name="Rectangle 10671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09" name="Rectangle 10672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10" name="Rectangle 10673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11" name="Rectangle 10674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12" name="Rectangle 10675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13" name="Rectangle 10676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14" name="Rectangle 10677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15" name="Rectangle 10678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818" name="Group 10679"/>
            <p:cNvGrpSpPr>
              <a:grpSpLocks/>
            </p:cNvGrpSpPr>
            <p:nvPr/>
          </p:nvGrpSpPr>
          <p:grpSpPr bwMode="auto">
            <a:xfrm>
              <a:off x="864" y="2016"/>
              <a:ext cx="2880" cy="288"/>
              <a:chOff x="864" y="1152"/>
              <a:chExt cx="2880" cy="288"/>
            </a:xfrm>
          </p:grpSpPr>
          <p:sp>
            <p:nvSpPr>
              <p:cNvPr id="2896" name="Rectangle 10680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97" name="Rectangle 10681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98" name="Rectangle 10682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99" name="Rectangle 10683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00" name="Rectangle 10684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01" name="Rectangle 10685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02" name="Rectangle 10686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03" name="Rectangle 10687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04" name="Rectangle 10688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05" name="Rectangle 10689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819" name="Group 10690"/>
            <p:cNvGrpSpPr>
              <a:grpSpLocks/>
            </p:cNvGrpSpPr>
            <p:nvPr/>
          </p:nvGrpSpPr>
          <p:grpSpPr bwMode="auto">
            <a:xfrm>
              <a:off x="864" y="2304"/>
              <a:ext cx="2880" cy="288"/>
              <a:chOff x="864" y="1152"/>
              <a:chExt cx="2880" cy="288"/>
            </a:xfrm>
          </p:grpSpPr>
          <p:sp>
            <p:nvSpPr>
              <p:cNvPr id="2886" name="Rectangle 10691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87" name="Rectangle 10692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88" name="Rectangle 10693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89" name="Rectangle 10694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90" name="Rectangle 10695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91" name="Rectangle 10696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92" name="Rectangle 10697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93" name="Rectangle 10698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94" name="Rectangle 10699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95" name="Rectangle 10700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820" name="Group 10701"/>
            <p:cNvGrpSpPr>
              <a:grpSpLocks/>
            </p:cNvGrpSpPr>
            <p:nvPr/>
          </p:nvGrpSpPr>
          <p:grpSpPr bwMode="auto">
            <a:xfrm>
              <a:off x="864" y="2592"/>
              <a:ext cx="2880" cy="288"/>
              <a:chOff x="864" y="1152"/>
              <a:chExt cx="2880" cy="288"/>
            </a:xfrm>
          </p:grpSpPr>
          <p:sp>
            <p:nvSpPr>
              <p:cNvPr id="2876" name="Rectangle 10702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7" name="Rectangle 10703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8" name="Rectangle 10704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9" name="Rectangle 10705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80" name="Rectangle 10706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81" name="Rectangle 10707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82" name="Rectangle 10708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83" name="Rectangle 10709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84" name="Rectangle 10710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85" name="Rectangle 10711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821" name="Group 10712"/>
            <p:cNvGrpSpPr>
              <a:grpSpLocks/>
            </p:cNvGrpSpPr>
            <p:nvPr/>
          </p:nvGrpSpPr>
          <p:grpSpPr bwMode="auto">
            <a:xfrm>
              <a:off x="864" y="2880"/>
              <a:ext cx="2880" cy="288"/>
              <a:chOff x="864" y="1152"/>
              <a:chExt cx="2880" cy="288"/>
            </a:xfrm>
          </p:grpSpPr>
          <p:sp>
            <p:nvSpPr>
              <p:cNvPr id="2866" name="Rectangle 10713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67" name="Rectangle 10714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68" name="Rectangle 10715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69" name="Rectangle 10716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0" name="Rectangle 10717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1" name="Rectangle 10718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2" name="Rectangle 10719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3" name="Rectangle 10720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4" name="Rectangle 10721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5" name="Rectangle 10722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822" name="Group 10723"/>
            <p:cNvGrpSpPr>
              <a:grpSpLocks/>
            </p:cNvGrpSpPr>
            <p:nvPr/>
          </p:nvGrpSpPr>
          <p:grpSpPr bwMode="auto">
            <a:xfrm>
              <a:off x="864" y="3168"/>
              <a:ext cx="2880" cy="288"/>
              <a:chOff x="864" y="1152"/>
              <a:chExt cx="2880" cy="288"/>
            </a:xfrm>
          </p:grpSpPr>
          <p:sp>
            <p:nvSpPr>
              <p:cNvPr id="2856" name="Rectangle 10724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57" name="Rectangle 10725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58" name="Rectangle 10726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59" name="Rectangle 10727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60" name="Rectangle 10728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61" name="Rectangle 10729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62" name="Rectangle 10730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63" name="Rectangle 10731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64" name="Rectangle 10732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65" name="Rectangle 10733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823" name="Group 10734"/>
            <p:cNvGrpSpPr>
              <a:grpSpLocks/>
            </p:cNvGrpSpPr>
            <p:nvPr/>
          </p:nvGrpSpPr>
          <p:grpSpPr bwMode="auto">
            <a:xfrm>
              <a:off x="864" y="3456"/>
              <a:ext cx="2880" cy="288"/>
              <a:chOff x="864" y="1152"/>
              <a:chExt cx="2880" cy="288"/>
            </a:xfrm>
          </p:grpSpPr>
          <p:sp>
            <p:nvSpPr>
              <p:cNvPr id="2846" name="Rectangle 10735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47" name="Rectangle 10736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48" name="Rectangle 10737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49" name="Rectangle 10738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50" name="Rectangle 10739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51" name="Rectangle 10740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52" name="Rectangle 10741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53" name="Rectangle 10742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54" name="Rectangle 10743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55" name="Rectangle 10744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824" name="Group 10745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836" name="Rectangle 10746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37" name="Rectangle 10747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38" name="Rectangle 10748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39" name="Rectangle 10749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40" name="Rectangle 10750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41" name="Rectangle 10751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42" name="Rectangle 10752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43" name="Rectangle 10753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44" name="Rectangle 10754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45" name="Rectangle 10755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825" name="Group 10756"/>
            <p:cNvGrpSpPr>
              <a:grpSpLocks/>
            </p:cNvGrpSpPr>
            <p:nvPr/>
          </p:nvGrpSpPr>
          <p:grpSpPr bwMode="auto">
            <a:xfrm>
              <a:off x="864" y="3744"/>
              <a:ext cx="2880" cy="288"/>
              <a:chOff x="864" y="1152"/>
              <a:chExt cx="2880" cy="288"/>
            </a:xfrm>
          </p:grpSpPr>
          <p:sp>
            <p:nvSpPr>
              <p:cNvPr id="2826" name="Rectangle 10757"/>
              <p:cNvSpPr>
                <a:spLocks noChangeArrowheads="1"/>
              </p:cNvSpPr>
              <p:nvPr/>
            </p:nvSpPr>
            <p:spPr bwMode="auto">
              <a:xfrm>
                <a:off x="86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27" name="Rectangle 10758"/>
              <p:cNvSpPr>
                <a:spLocks noChangeArrowheads="1"/>
              </p:cNvSpPr>
              <p:nvPr/>
            </p:nvSpPr>
            <p:spPr bwMode="auto">
              <a:xfrm>
                <a:off x="115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28" name="Rectangle 10759"/>
              <p:cNvSpPr>
                <a:spLocks noChangeArrowheads="1"/>
              </p:cNvSpPr>
              <p:nvPr/>
            </p:nvSpPr>
            <p:spPr bwMode="auto">
              <a:xfrm>
                <a:off x="144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29" name="Rectangle 10760"/>
              <p:cNvSpPr>
                <a:spLocks noChangeArrowheads="1"/>
              </p:cNvSpPr>
              <p:nvPr/>
            </p:nvSpPr>
            <p:spPr bwMode="auto">
              <a:xfrm>
                <a:off x="172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30" name="Rectangle 10761"/>
              <p:cNvSpPr>
                <a:spLocks noChangeArrowheads="1"/>
              </p:cNvSpPr>
              <p:nvPr/>
            </p:nvSpPr>
            <p:spPr bwMode="auto">
              <a:xfrm>
                <a:off x="201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31" name="Rectangle 10762"/>
              <p:cNvSpPr>
                <a:spLocks noChangeArrowheads="1"/>
              </p:cNvSpPr>
              <p:nvPr/>
            </p:nvSpPr>
            <p:spPr bwMode="auto">
              <a:xfrm>
                <a:off x="2304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32" name="Rectangle 10763"/>
              <p:cNvSpPr>
                <a:spLocks noChangeArrowheads="1"/>
              </p:cNvSpPr>
              <p:nvPr/>
            </p:nvSpPr>
            <p:spPr bwMode="auto">
              <a:xfrm>
                <a:off x="2592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33" name="Rectangle 10764"/>
              <p:cNvSpPr>
                <a:spLocks noChangeArrowheads="1"/>
              </p:cNvSpPr>
              <p:nvPr/>
            </p:nvSpPr>
            <p:spPr bwMode="auto">
              <a:xfrm>
                <a:off x="2880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34" name="Rectangle 10765"/>
              <p:cNvSpPr>
                <a:spLocks noChangeArrowheads="1"/>
              </p:cNvSpPr>
              <p:nvPr/>
            </p:nvSpPr>
            <p:spPr bwMode="auto">
              <a:xfrm>
                <a:off x="3168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35" name="Rectangle 10766"/>
              <p:cNvSpPr>
                <a:spLocks noChangeArrowheads="1"/>
              </p:cNvSpPr>
              <p:nvPr/>
            </p:nvSpPr>
            <p:spPr bwMode="auto">
              <a:xfrm>
                <a:off x="3456" y="1152"/>
                <a:ext cx="288" cy="288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  <p:sp>
        <p:nvSpPr>
          <p:cNvPr id="2936" name="Line 11030"/>
          <p:cNvSpPr>
            <a:spLocks noChangeShapeType="1"/>
          </p:cNvSpPr>
          <p:nvPr/>
        </p:nvSpPr>
        <p:spPr bwMode="auto">
          <a:xfrm>
            <a:off x="6477000" y="2237232"/>
            <a:ext cx="28956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37" name="Line 11031"/>
          <p:cNvSpPr>
            <a:spLocks noChangeShapeType="1"/>
          </p:cNvSpPr>
          <p:nvPr/>
        </p:nvSpPr>
        <p:spPr bwMode="auto">
          <a:xfrm>
            <a:off x="6400800" y="1725168"/>
            <a:ext cx="29718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38" name="Line 11032"/>
          <p:cNvSpPr>
            <a:spLocks noChangeShapeType="1"/>
          </p:cNvSpPr>
          <p:nvPr/>
        </p:nvSpPr>
        <p:spPr bwMode="auto">
          <a:xfrm>
            <a:off x="6400800" y="3429000"/>
            <a:ext cx="28956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39" name="Line 11033"/>
          <p:cNvSpPr>
            <a:spLocks noChangeShapeType="1"/>
          </p:cNvSpPr>
          <p:nvPr/>
        </p:nvSpPr>
        <p:spPr bwMode="auto">
          <a:xfrm>
            <a:off x="6400800" y="4038600"/>
            <a:ext cx="28956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40" name="Line 11034"/>
          <p:cNvSpPr>
            <a:spLocks noChangeShapeType="1"/>
          </p:cNvSpPr>
          <p:nvPr/>
        </p:nvSpPr>
        <p:spPr bwMode="auto">
          <a:xfrm>
            <a:off x="6096000" y="5334000"/>
            <a:ext cx="28956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41" name="Line 11035"/>
          <p:cNvSpPr>
            <a:spLocks noChangeShapeType="1"/>
          </p:cNvSpPr>
          <p:nvPr/>
        </p:nvSpPr>
        <p:spPr bwMode="auto">
          <a:xfrm>
            <a:off x="6172200" y="5867400"/>
            <a:ext cx="28956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42" name="Text Box 11040"/>
          <p:cNvSpPr txBox="1">
            <a:spLocks noChangeArrowheads="1"/>
          </p:cNvSpPr>
          <p:nvPr/>
        </p:nvSpPr>
        <p:spPr bwMode="auto">
          <a:xfrm>
            <a:off x="7543800" y="1276512"/>
            <a:ext cx="9906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en-US" sz="32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700</a:t>
            </a:r>
          </a:p>
        </p:txBody>
      </p:sp>
      <p:sp>
        <p:nvSpPr>
          <p:cNvPr id="2943" name="Text Box 11041"/>
          <p:cNvSpPr txBox="1">
            <a:spLocks noChangeArrowheads="1"/>
          </p:cNvSpPr>
          <p:nvPr/>
        </p:nvSpPr>
        <p:spPr bwMode="auto">
          <a:xfrm>
            <a:off x="7377447" y="1807852"/>
            <a:ext cx="21336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bảy</a:t>
            </a:r>
            <a:r>
              <a:rPr lang="en-US" altLang="en-US" sz="28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trăm</a:t>
            </a:r>
            <a:r>
              <a:rPr lang="en-US" altLang="en-US" sz="28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2944" name="Text Box 11042"/>
          <p:cNvSpPr txBox="1">
            <a:spLocks noChangeArrowheads="1"/>
          </p:cNvSpPr>
          <p:nvPr/>
        </p:nvSpPr>
        <p:spPr bwMode="auto">
          <a:xfrm>
            <a:off x="7391400" y="2997558"/>
            <a:ext cx="15240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en-US" sz="32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800</a:t>
            </a:r>
          </a:p>
        </p:txBody>
      </p:sp>
      <p:sp>
        <p:nvSpPr>
          <p:cNvPr id="2945" name="Text Box 11043"/>
          <p:cNvSpPr txBox="1">
            <a:spLocks noChangeArrowheads="1"/>
          </p:cNvSpPr>
          <p:nvPr/>
        </p:nvSpPr>
        <p:spPr bwMode="auto">
          <a:xfrm>
            <a:off x="7162800" y="3582474"/>
            <a:ext cx="21336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32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tám</a:t>
            </a:r>
            <a:r>
              <a:rPr lang="en-US" altLang="en-US" sz="32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32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trăm</a:t>
            </a:r>
            <a:r>
              <a:rPr lang="en-US" altLang="en-US" sz="32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2946" name="Text Box 11044"/>
          <p:cNvSpPr txBox="1">
            <a:spLocks noChangeArrowheads="1"/>
          </p:cNvSpPr>
          <p:nvPr/>
        </p:nvSpPr>
        <p:spPr bwMode="auto">
          <a:xfrm>
            <a:off x="7657563" y="4876800"/>
            <a:ext cx="9906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en-US" sz="32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900</a:t>
            </a:r>
          </a:p>
        </p:txBody>
      </p:sp>
      <p:sp>
        <p:nvSpPr>
          <p:cNvPr id="2947" name="Text Box 11045"/>
          <p:cNvSpPr txBox="1">
            <a:spLocks noChangeArrowheads="1"/>
          </p:cNvSpPr>
          <p:nvPr/>
        </p:nvSpPr>
        <p:spPr bwMode="auto">
          <a:xfrm>
            <a:off x="7086600" y="5423795"/>
            <a:ext cx="26670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32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chín</a:t>
            </a:r>
            <a:r>
              <a:rPr lang="en-US" altLang="en-US" sz="32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32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trăm</a:t>
            </a:r>
            <a:r>
              <a:rPr lang="en-US" altLang="en-US" sz="32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0178794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9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9" dur="1000"/>
                                        <p:tgtEl>
                                          <p:spTgt spid="29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9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9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16" dur="1000"/>
                                        <p:tgtEl>
                                          <p:spTgt spid="29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9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9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3" dur="1000"/>
                                        <p:tgtEl>
                                          <p:spTgt spid="2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9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9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30" dur="1000"/>
                                        <p:tgtEl>
                                          <p:spTgt spid="29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29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29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37" dur="1000"/>
                                        <p:tgtEl>
                                          <p:spTgt spid="29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9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9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44" dur="1000"/>
                                        <p:tgtEl>
                                          <p:spTgt spid="29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42" grpId="0"/>
      <p:bldP spid="2943" grpId="0"/>
      <p:bldP spid="2944" grpId="0"/>
      <p:bldP spid="2945" grpId="0"/>
      <p:bldP spid="2946" grpId="0"/>
      <p:bldP spid="2947" grpId="0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1_Office Theme">
  <a:themeElements>
    <a:clrScheme name="自定义 2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F79646"/>
      </a:hlink>
      <a:folHlink>
        <a:srgbClr val="F79646"/>
      </a:folHlink>
    </a:clrScheme>
    <a:fontScheme name="Office 主题​​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​​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2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3_Office Theme">
  <a:themeElements>
    <a:clrScheme name="自定义 2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F79646"/>
      </a:hlink>
      <a:folHlink>
        <a:srgbClr val="F79646"/>
      </a:folHlink>
    </a:clrScheme>
    <a:fontScheme name="Office 主题​​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​​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自定义 1">
      <a:majorFont>
        <a:latin typeface="Calibri"/>
        <a:ea typeface="微软雅黑"/>
        <a:cs typeface=""/>
      </a:majorFont>
      <a:minorFont>
        <a:latin typeface="Calibri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4_Office Theme">
  <a:themeElements>
    <a:clrScheme name="自定义 2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F79646"/>
      </a:hlink>
      <a:folHlink>
        <a:srgbClr val="F79646"/>
      </a:folHlink>
    </a:clrScheme>
    <a:fontScheme name="Office 主题​​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​​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PPT定制1801380800">
  <a:themeElements>
    <a:clrScheme name="MC-欧美风主题色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ADB146"/>
      </a:accent1>
      <a:accent2>
        <a:srgbClr val="DEB313"/>
      </a:accent2>
      <a:accent3>
        <a:srgbClr val="CB634F"/>
      </a:accent3>
      <a:accent4>
        <a:srgbClr val="ADB146"/>
      </a:accent4>
      <a:accent5>
        <a:srgbClr val="DEB313"/>
      </a:accent5>
      <a:accent6>
        <a:srgbClr val="CB634F"/>
      </a:accent6>
      <a:hlink>
        <a:srgbClr val="0563C1"/>
      </a:hlink>
      <a:folHlink>
        <a:srgbClr val="954F72"/>
      </a:folHlink>
    </a:clrScheme>
    <a:fontScheme name="自定义 4">
      <a:majorFont>
        <a:latin typeface="等线 Light"/>
        <a:ea typeface="方正有猫在_GBK"/>
        <a:cs typeface=""/>
      </a:majorFont>
      <a:minorFont>
        <a:latin typeface="等线"/>
        <a:ea typeface="汉仪全唐诗简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rtlCol="0" anchor="ctr">
        <a:spAutoFit/>
      </a:bodyPr>
      <a:lstStyle>
        <a:defPPr>
          <a:lnSpc>
            <a:spcPct val="120000"/>
          </a:lnSpc>
          <a:defRPr dirty="0" smtClean="0">
            <a:solidFill>
              <a:schemeClr val="tx1">
                <a:lumMod val="75000"/>
                <a:lumOff val="25000"/>
              </a:schemeClr>
            </a:solidFill>
          </a:defRPr>
        </a:defPPr>
      </a:lstStyle>
    </a:txDef>
  </a:objectDefaults>
  <a:extraClrSchemeLst/>
  <a:extLst>
    <a:ext uri="{05A4C25C-085E-4340-85A3-A5531E510DB2}">
      <thm15:themeFamily xmlns="" xmlns:thm15="http://schemas.microsoft.com/office/thememl/2012/main" name="1.potx" id="{686BFE9D-0620-4036-A638-EF6EF9C97193}" vid="{3A6DB355-AB88-4F00-A581-7F597D416C5D}"/>
    </a:ext>
  </a:extLst>
</a:theme>
</file>

<file path=ppt/theme/theme9.xml><?xml version="1.0" encoding="utf-8"?>
<a:theme xmlns:a="http://schemas.openxmlformats.org/drawingml/2006/main" name="5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486</TotalTime>
  <Words>1216</Words>
  <Application>Microsoft Office PowerPoint</Application>
  <PresentationFormat>Custom</PresentationFormat>
  <Paragraphs>582</Paragraphs>
  <Slides>32</Slides>
  <Notes>5</Notes>
  <HiddenSlides>0</HiddenSlides>
  <MMClips>1</MMClips>
  <ScaleCrop>false</ScaleCrop>
  <HeadingPairs>
    <vt:vector size="4" baseType="variant">
      <vt:variant>
        <vt:lpstr>Theme</vt:lpstr>
      </vt:variant>
      <vt:variant>
        <vt:i4>9</vt:i4>
      </vt:variant>
      <vt:variant>
        <vt:lpstr>Slide Titles</vt:lpstr>
      </vt:variant>
      <vt:variant>
        <vt:i4>32</vt:i4>
      </vt:variant>
    </vt:vector>
  </HeadingPairs>
  <TitlesOfParts>
    <vt:vector size="41" baseType="lpstr">
      <vt:lpstr>Office Theme</vt:lpstr>
      <vt:lpstr>Office 主题</vt:lpstr>
      <vt:lpstr>1_Office Theme</vt:lpstr>
      <vt:lpstr>2_Office Theme</vt:lpstr>
      <vt:lpstr>3_Office Theme</vt:lpstr>
      <vt:lpstr>Office 主题​​</vt:lpstr>
      <vt:lpstr>4_Office Theme</vt:lpstr>
      <vt:lpstr>PPT定制1801380800</vt:lpstr>
      <vt:lpstr>5_Office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>Microsoft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Admin</dc:creator>
  <cp:lastModifiedBy>ACER</cp:lastModifiedBy>
  <cp:revision>38</cp:revision>
  <dcterms:created xsi:type="dcterms:W3CDTF">2020-04-18T15:07:17Z</dcterms:created>
  <dcterms:modified xsi:type="dcterms:W3CDTF">2020-05-04T17:19:31Z</dcterms:modified>
</cp:coreProperties>
</file>